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5"/>
  </p:notesMasterIdLst>
  <p:sldIdLst>
    <p:sldId id="546" r:id="rId5"/>
    <p:sldId id="550" r:id="rId6"/>
    <p:sldId id="548" r:id="rId7"/>
    <p:sldId id="549" r:id="rId8"/>
    <p:sldId id="551" r:id="rId9"/>
    <p:sldId id="556" r:id="rId10"/>
    <p:sldId id="552" r:id="rId11"/>
    <p:sldId id="553" r:id="rId12"/>
    <p:sldId id="555" r:id="rId13"/>
    <p:sldId id="554" r:id="rId14"/>
    <p:sldId id="502" r:id="rId15"/>
    <p:sldId id="496" r:id="rId16"/>
    <p:sldId id="501" r:id="rId17"/>
    <p:sldId id="497" r:id="rId18"/>
    <p:sldId id="498" r:id="rId19"/>
    <p:sldId id="500" r:id="rId20"/>
    <p:sldId id="499" r:id="rId21"/>
    <p:sldId id="516" r:id="rId22"/>
    <p:sldId id="518" r:id="rId23"/>
    <p:sldId id="529" r:id="rId24"/>
    <p:sldId id="530" r:id="rId25"/>
    <p:sldId id="531" r:id="rId26"/>
    <p:sldId id="532" r:id="rId27"/>
    <p:sldId id="533" r:id="rId28"/>
    <p:sldId id="534" r:id="rId29"/>
    <p:sldId id="528" r:id="rId30"/>
    <p:sldId id="495" r:id="rId31"/>
    <p:sldId id="539" r:id="rId32"/>
    <p:sldId id="540" r:id="rId33"/>
    <p:sldId id="537" r:id="rId34"/>
    <p:sldId id="538" r:id="rId35"/>
    <p:sldId id="541" r:id="rId36"/>
    <p:sldId id="542" r:id="rId37"/>
    <p:sldId id="517" r:id="rId38"/>
    <p:sldId id="543" r:id="rId39"/>
    <p:sldId id="544" r:id="rId40"/>
    <p:sldId id="545" r:id="rId41"/>
    <p:sldId id="453" r:id="rId42"/>
    <p:sldId id="536" r:id="rId43"/>
    <p:sldId id="535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just" defTabSz="4572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lisa Baranowski" initials="AB" lastIdx="2" clrIdx="0">
    <p:extLst>
      <p:ext uri="{19B8F6BF-5375-455C-9EA6-DF929625EA0E}">
        <p15:presenceInfo xmlns:p15="http://schemas.microsoft.com/office/powerpoint/2012/main" userId="S::annalisa@amopportunities.org::e12da9e5-c36b-48a8-a8f6-12e2bb87c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3C4"/>
    <a:srgbClr val="E87324"/>
    <a:srgbClr val="959595"/>
    <a:srgbClr val="747474"/>
    <a:srgbClr val="000000"/>
    <a:srgbClr val="0DB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747474"/>
        </a:fontRef>
        <a:srgbClr val="74747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firstRow>
  </a:tblStyle>
  <a:tblStyle styleId="{2708684C-4D16-4618-839F-0558EEFCDFE6}" styleName="">
    <a:tblBg/>
    <a:wholeTbl>
      <a:tcTxStyle b="off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solidFill>
            <a:srgbClr val="747474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solidFill>
            <a:srgbClr val="747474">
              <a:alpha val="20000"/>
            </a:srgbClr>
          </a:solidFill>
        </a:fill>
      </a:tcStyle>
    </a:firstCol>
    <a:lastRow>
      <a:tcTxStyle b="on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508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3"/>
    <p:restoredTop sz="94824"/>
  </p:normalViewPr>
  <p:slideViewPr>
    <p:cSldViewPr snapToGrid="0" snapToObjects="1">
      <p:cViewPr varScale="1">
        <p:scale>
          <a:sx n="41" d="100"/>
          <a:sy n="41" d="100"/>
        </p:scale>
        <p:origin x="1216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B9717-F84F-C748-BAE6-08BC029FBD5D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2C7F9DB5-9500-0446-84C7-36667EC0944E}">
      <dgm:prSet phldrT="[Text]"/>
      <dgm:spPr/>
      <dgm:t>
        <a:bodyPr/>
        <a:lstStyle/>
        <a:p>
          <a:r>
            <a:rPr lang="en-US" dirty="0"/>
            <a:t>Hands-On</a:t>
          </a:r>
        </a:p>
      </dgm:t>
    </dgm:pt>
    <dgm:pt modelId="{231ED8BA-547B-D140-9461-ED2350A86BCB}" type="parTrans" cxnId="{8B02BF32-01FE-F642-928D-70710E8A817E}">
      <dgm:prSet/>
      <dgm:spPr/>
      <dgm:t>
        <a:bodyPr/>
        <a:lstStyle/>
        <a:p>
          <a:endParaRPr lang="en-US"/>
        </a:p>
      </dgm:t>
    </dgm:pt>
    <dgm:pt modelId="{A3B7F8EA-2610-E241-B36D-6974BA45A081}" type="sibTrans" cxnId="{8B02BF32-01FE-F642-928D-70710E8A817E}">
      <dgm:prSet/>
      <dgm:spPr/>
      <dgm:t>
        <a:bodyPr/>
        <a:lstStyle/>
        <a:p>
          <a:endParaRPr lang="en-US"/>
        </a:p>
      </dgm:t>
    </dgm:pt>
    <dgm:pt modelId="{8AF70300-4BA4-7B4D-8813-121424920F1A}">
      <dgm:prSet phldrT="[Text]"/>
      <dgm:spPr/>
      <dgm:t>
        <a:bodyPr/>
        <a:lstStyle/>
        <a:p>
          <a:r>
            <a:rPr lang="en-US" dirty="0" err="1"/>
            <a:t>Observership</a:t>
          </a:r>
          <a:endParaRPr lang="en-US" dirty="0"/>
        </a:p>
      </dgm:t>
    </dgm:pt>
    <dgm:pt modelId="{2C938AFD-63E2-3040-9B2F-43DDACCDB8FF}" type="parTrans" cxnId="{AE9574E1-AE59-CE42-9C11-97FC517C8C88}">
      <dgm:prSet/>
      <dgm:spPr/>
      <dgm:t>
        <a:bodyPr/>
        <a:lstStyle/>
        <a:p>
          <a:endParaRPr lang="en-US"/>
        </a:p>
      </dgm:t>
    </dgm:pt>
    <dgm:pt modelId="{9E02C3EA-547A-964F-9BB8-91572ADC2E4D}" type="sibTrans" cxnId="{AE9574E1-AE59-CE42-9C11-97FC517C8C88}">
      <dgm:prSet/>
      <dgm:spPr/>
      <dgm:t>
        <a:bodyPr/>
        <a:lstStyle/>
        <a:p>
          <a:endParaRPr lang="en-US"/>
        </a:p>
      </dgm:t>
    </dgm:pt>
    <dgm:pt modelId="{A340DA14-1782-C740-B7EE-1B712740BF1A}">
      <dgm:prSet phldrT="[Text]"/>
      <dgm:spPr/>
      <dgm:t>
        <a:bodyPr/>
        <a:lstStyle/>
        <a:p>
          <a:r>
            <a:rPr lang="en-US" dirty="0"/>
            <a:t>Nursing</a:t>
          </a:r>
        </a:p>
      </dgm:t>
    </dgm:pt>
    <dgm:pt modelId="{28FFF2D6-1F89-6B46-A0DB-E67B2E7C58E2}" type="parTrans" cxnId="{C2BE293D-2967-E448-A6DC-AF3932613C3B}">
      <dgm:prSet/>
      <dgm:spPr/>
      <dgm:t>
        <a:bodyPr/>
        <a:lstStyle/>
        <a:p>
          <a:endParaRPr lang="en-US"/>
        </a:p>
      </dgm:t>
    </dgm:pt>
    <dgm:pt modelId="{1EECF515-0DC9-1447-845C-544339741AE2}" type="sibTrans" cxnId="{C2BE293D-2967-E448-A6DC-AF3932613C3B}">
      <dgm:prSet/>
      <dgm:spPr/>
      <dgm:t>
        <a:bodyPr/>
        <a:lstStyle/>
        <a:p>
          <a:endParaRPr lang="en-US"/>
        </a:p>
      </dgm:t>
    </dgm:pt>
    <dgm:pt modelId="{28FFE5F7-EE99-0D49-B873-115D9F24986B}" type="pres">
      <dgm:prSet presAssocID="{811B9717-F84F-C748-BAE6-08BC029FBD5D}" presName="composite" presStyleCnt="0">
        <dgm:presLayoutVars>
          <dgm:chMax val="5"/>
          <dgm:dir/>
          <dgm:resizeHandles val="exact"/>
        </dgm:presLayoutVars>
      </dgm:prSet>
      <dgm:spPr/>
    </dgm:pt>
    <dgm:pt modelId="{C37DF3AA-6841-2449-A028-3C33EE217053}" type="pres">
      <dgm:prSet presAssocID="{2C7F9DB5-9500-0446-84C7-36667EC0944E}" presName="circle1" presStyleLbl="lnNode1" presStyleIdx="0" presStyleCnt="3"/>
      <dgm:spPr>
        <a:solidFill>
          <a:srgbClr val="11B3C4"/>
        </a:solidFill>
      </dgm:spPr>
    </dgm:pt>
    <dgm:pt modelId="{5651F651-5A64-E944-8D7E-DD31C9107539}" type="pres">
      <dgm:prSet presAssocID="{2C7F9DB5-9500-0446-84C7-36667EC0944E}" presName="text1" presStyleLbl="revTx" presStyleIdx="0" presStyleCnt="3">
        <dgm:presLayoutVars>
          <dgm:bulletEnabled val="1"/>
        </dgm:presLayoutVars>
      </dgm:prSet>
      <dgm:spPr/>
    </dgm:pt>
    <dgm:pt modelId="{64A74379-37C2-744B-8AF7-3B10998FA874}" type="pres">
      <dgm:prSet presAssocID="{2C7F9DB5-9500-0446-84C7-36667EC0944E}" presName="line1" presStyleLbl="callout" presStyleIdx="0" presStyleCnt="6"/>
      <dgm:spPr/>
    </dgm:pt>
    <dgm:pt modelId="{2F9B67F5-96B3-4C48-B88D-F67D30A97472}" type="pres">
      <dgm:prSet presAssocID="{2C7F9DB5-9500-0446-84C7-36667EC0944E}" presName="d1" presStyleLbl="callout" presStyleIdx="1" presStyleCnt="6"/>
      <dgm:spPr/>
    </dgm:pt>
    <dgm:pt modelId="{D34D4F21-2C14-D045-BA11-7314AAB6C998}" type="pres">
      <dgm:prSet presAssocID="{8AF70300-4BA4-7B4D-8813-121424920F1A}" presName="circle2" presStyleLbl="lnNode1" presStyleIdx="1" presStyleCnt="3"/>
      <dgm:spPr>
        <a:solidFill>
          <a:schemeClr val="tx1">
            <a:lumMod val="20000"/>
            <a:lumOff val="80000"/>
          </a:schemeClr>
        </a:solidFill>
      </dgm:spPr>
    </dgm:pt>
    <dgm:pt modelId="{53A4ED40-A8B9-2E4F-A2DC-EDF8335AF25C}" type="pres">
      <dgm:prSet presAssocID="{8AF70300-4BA4-7B4D-8813-121424920F1A}" presName="text2" presStyleLbl="revTx" presStyleIdx="1" presStyleCnt="3">
        <dgm:presLayoutVars>
          <dgm:bulletEnabled val="1"/>
        </dgm:presLayoutVars>
      </dgm:prSet>
      <dgm:spPr/>
    </dgm:pt>
    <dgm:pt modelId="{401795DD-62CD-B94C-B953-7CCA2BD00241}" type="pres">
      <dgm:prSet presAssocID="{8AF70300-4BA4-7B4D-8813-121424920F1A}" presName="line2" presStyleLbl="callout" presStyleIdx="2" presStyleCnt="6"/>
      <dgm:spPr/>
    </dgm:pt>
    <dgm:pt modelId="{2949A774-B80E-324A-9872-C76C85ABA233}" type="pres">
      <dgm:prSet presAssocID="{8AF70300-4BA4-7B4D-8813-121424920F1A}" presName="d2" presStyleLbl="callout" presStyleIdx="3" presStyleCnt="6"/>
      <dgm:spPr/>
    </dgm:pt>
    <dgm:pt modelId="{06F63324-E146-5549-91A0-33DBEA3B46AE}" type="pres">
      <dgm:prSet presAssocID="{A340DA14-1782-C740-B7EE-1B712740BF1A}" presName="circle3" presStyleLbl="lnNode1" presStyleIdx="2" presStyleCnt="3"/>
      <dgm:spPr>
        <a:solidFill>
          <a:srgbClr val="E87324"/>
        </a:solidFill>
      </dgm:spPr>
    </dgm:pt>
    <dgm:pt modelId="{6606F357-8E47-924D-84DA-3EC563C3AF6A}" type="pres">
      <dgm:prSet presAssocID="{A340DA14-1782-C740-B7EE-1B712740BF1A}" presName="text3" presStyleLbl="revTx" presStyleIdx="2" presStyleCnt="3">
        <dgm:presLayoutVars>
          <dgm:bulletEnabled val="1"/>
        </dgm:presLayoutVars>
      </dgm:prSet>
      <dgm:spPr/>
    </dgm:pt>
    <dgm:pt modelId="{6B3F6C46-4211-2449-9564-B755AC62D452}" type="pres">
      <dgm:prSet presAssocID="{A340DA14-1782-C740-B7EE-1B712740BF1A}" presName="line3" presStyleLbl="callout" presStyleIdx="4" presStyleCnt="6"/>
      <dgm:spPr/>
    </dgm:pt>
    <dgm:pt modelId="{A5A6C00A-066E-A644-BB64-7AB31735E921}" type="pres">
      <dgm:prSet presAssocID="{A340DA14-1782-C740-B7EE-1B712740BF1A}" presName="d3" presStyleLbl="callout" presStyleIdx="5" presStyleCnt="6"/>
      <dgm:spPr/>
    </dgm:pt>
  </dgm:ptLst>
  <dgm:cxnLst>
    <dgm:cxn modelId="{41FA161A-68CB-3847-94D7-90F4860355E9}" type="presOf" srcId="{811B9717-F84F-C748-BAE6-08BC029FBD5D}" destId="{28FFE5F7-EE99-0D49-B873-115D9F24986B}" srcOrd="0" destOrd="0" presId="urn:microsoft.com/office/officeart/2005/8/layout/target1"/>
    <dgm:cxn modelId="{173C852E-0925-9F4F-8375-DB7ACB9E01D7}" type="presOf" srcId="{2C7F9DB5-9500-0446-84C7-36667EC0944E}" destId="{5651F651-5A64-E944-8D7E-DD31C9107539}" srcOrd="0" destOrd="0" presId="urn:microsoft.com/office/officeart/2005/8/layout/target1"/>
    <dgm:cxn modelId="{8B02BF32-01FE-F642-928D-70710E8A817E}" srcId="{811B9717-F84F-C748-BAE6-08BC029FBD5D}" destId="{2C7F9DB5-9500-0446-84C7-36667EC0944E}" srcOrd="0" destOrd="0" parTransId="{231ED8BA-547B-D140-9461-ED2350A86BCB}" sibTransId="{A3B7F8EA-2610-E241-B36D-6974BA45A081}"/>
    <dgm:cxn modelId="{B55BB736-7838-A64B-80C6-EDE67E986A93}" type="presOf" srcId="{8AF70300-4BA4-7B4D-8813-121424920F1A}" destId="{53A4ED40-A8B9-2E4F-A2DC-EDF8335AF25C}" srcOrd="0" destOrd="0" presId="urn:microsoft.com/office/officeart/2005/8/layout/target1"/>
    <dgm:cxn modelId="{C2BE293D-2967-E448-A6DC-AF3932613C3B}" srcId="{811B9717-F84F-C748-BAE6-08BC029FBD5D}" destId="{A340DA14-1782-C740-B7EE-1B712740BF1A}" srcOrd="2" destOrd="0" parTransId="{28FFF2D6-1F89-6B46-A0DB-E67B2E7C58E2}" sibTransId="{1EECF515-0DC9-1447-845C-544339741AE2}"/>
    <dgm:cxn modelId="{AE9574E1-AE59-CE42-9C11-97FC517C8C88}" srcId="{811B9717-F84F-C748-BAE6-08BC029FBD5D}" destId="{8AF70300-4BA4-7B4D-8813-121424920F1A}" srcOrd="1" destOrd="0" parTransId="{2C938AFD-63E2-3040-9B2F-43DDACCDB8FF}" sibTransId="{9E02C3EA-547A-964F-9BB8-91572ADC2E4D}"/>
    <dgm:cxn modelId="{D79F13FF-93F3-9145-AB23-DEABF6831C95}" type="presOf" srcId="{A340DA14-1782-C740-B7EE-1B712740BF1A}" destId="{6606F357-8E47-924D-84DA-3EC563C3AF6A}" srcOrd="0" destOrd="0" presId="urn:microsoft.com/office/officeart/2005/8/layout/target1"/>
    <dgm:cxn modelId="{0356D10E-390B-6E43-98D0-80FDB6AB5953}" type="presParOf" srcId="{28FFE5F7-EE99-0D49-B873-115D9F24986B}" destId="{C37DF3AA-6841-2449-A028-3C33EE217053}" srcOrd="0" destOrd="0" presId="urn:microsoft.com/office/officeart/2005/8/layout/target1"/>
    <dgm:cxn modelId="{D1109A98-5F32-4345-AD30-60380D5CB4B4}" type="presParOf" srcId="{28FFE5F7-EE99-0D49-B873-115D9F24986B}" destId="{5651F651-5A64-E944-8D7E-DD31C9107539}" srcOrd="1" destOrd="0" presId="urn:microsoft.com/office/officeart/2005/8/layout/target1"/>
    <dgm:cxn modelId="{5752AD8E-86D6-1A4F-A6CA-B54E9E650A6C}" type="presParOf" srcId="{28FFE5F7-EE99-0D49-B873-115D9F24986B}" destId="{64A74379-37C2-744B-8AF7-3B10998FA874}" srcOrd="2" destOrd="0" presId="urn:microsoft.com/office/officeart/2005/8/layout/target1"/>
    <dgm:cxn modelId="{E2BC7786-C8A7-EA4C-961A-9B826BAF35D7}" type="presParOf" srcId="{28FFE5F7-EE99-0D49-B873-115D9F24986B}" destId="{2F9B67F5-96B3-4C48-B88D-F67D30A97472}" srcOrd="3" destOrd="0" presId="urn:microsoft.com/office/officeart/2005/8/layout/target1"/>
    <dgm:cxn modelId="{196ADEB8-CFE5-7242-99C5-DCF11E4C7240}" type="presParOf" srcId="{28FFE5F7-EE99-0D49-B873-115D9F24986B}" destId="{D34D4F21-2C14-D045-BA11-7314AAB6C998}" srcOrd="4" destOrd="0" presId="urn:microsoft.com/office/officeart/2005/8/layout/target1"/>
    <dgm:cxn modelId="{78EF65B5-E4F9-DC40-BCCD-44FC62A3240F}" type="presParOf" srcId="{28FFE5F7-EE99-0D49-B873-115D9F24986B}" destId="{53A4ED40-A8B9-2E4F-A2DC-EDF8335AF25C}" srcOrd="5" destOrd="0" presId="urn:microsoft.com/office/officeart/2005/8/layout/target1"/>
    <dgm:cxn modelId="{B366D569-4504-BB43-970D-5A3B0FDCC251}" type="presParOf" srcId="{28FFE5F7-EE99-0D49-B873-115D9F24986B}" destId="{401795DD-62CD-B94C-B953-7CCA2BD00241}" srcOrd="6" destOrd="0" presId="urn:microsoft.com/office/officeart/2005/8/layout/target1"/>
    <dgm:cxn modelId="{DEA2B212-292E-0F41-9999-50C072556357}" type="presParOf" srcId="{28FFE5F7-EE99-0D49-B873-115D9F24986B}" destId="{2949A774-B80E-324A-9872-C76C85ABA233}" srcOrd="7" destOrd="0" presId="urn:microsoft.com/office/officeart/2005/8/layout/target1"/>
    <dgm:cxn modelId="{17EF90C4-2903-BC4D-8B31-1E5307DB34AC}" type="presParOf" srcId="{28FFE5F7-EE99-0D49-B873-115D9F24986B}" destId="{06F63324-E146-5549-91A0-33DBEA3B46AE}" srcOrd="8" destOrd="0" presId="urn:microsoft.com/office/officeart/2005/8/layout/target1"/>
    <dgm:cxn modelId="{543DBEA3-1AFA-5743-A3F0-3828B95E93C8}" type="presParOf" srcId="{28FFE5F7-EE99-0D49-B873-115D9F24986B}" destId="{6606F357-8E47-924D-84DA-3EC563C3AF6A}" srcOrd="9" destOrd="0" presId="urn:microsoft.com/office/officeart/2005/8/layout/target1"/>
    <dgm:cxn modelId="{95D4BFE3-D357-9A4B-9AC8-84081B75DB9D}" type="presParOf" srcId="{28FFE5F7-EE99-0D49-B873-115D9F24986B}" destId="{6B3F6C46-4211-2449-9564-B755AC62D452}" srcOrd="10" destOrd="0" presId="urn:microsoft.com/office/officeart/2005/8/layout/target1"/>
    <dgm:cxn modelId="{5BE27D6F-3236-4149-B336-5EA0C7C36418}" type="presParOf" srcId="{28FFE5F7-EE99-0D49-B873-115D9F24986B}" destId="{A5A6C00A-066E-A644-BB64-7AB31735E921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9789D4-389F-3F41-B117-8C04B619B4BB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B28B31-A7A1-F444-8C1C-062B737EADC7}">
      <dgm:prSet phldrT="[Text]" custT="1"/>
      <dgm:spPr>
        <a:solidFill>
          <a:srgbClr val="11B3C4"/>
        </a:solidFill>
      </dgm:spPr>
      <dgm:t>
        <a:bodyPr/>
        <a:lstStyle/>
        <a:p>
          <a:r>
            <a:rPr lang="en-US" sz="3400" dirty="0"/>
            <a:t>Hospitals</a:t>
          </a:r>
        </a:p>
      </dgm:t>
    </dgm:pt>
    <dgm:pt modelId="{74250CDB-B565-884F-85FC-8F34503EB002}" type="parTrans" cxnId="{84061FEA-EF5E-A14F-BA87-B2DB2830A5D9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F5A08962-65BD-524B-BE14-B6E41AF6D95B}" type="sibTrans" cxnId="{84061FEA-EF5E-A14F-BA87-B2DB2830A5D9}">
      <dgm:prSet/>
      <dgm:spPr/>
      <dgm:t>
        <a:bodyPr/>
        <a:lstStyle/>
        <a:p>
          <a:endParaRPr lang="en-US"/>
        </a:p>
      </dgm:t>
    </dgm:pt>
    <dgm:pt modelId="{11F38880-A316-F74D-93E7-C64B107A3942}">
      <dgm:prSet phldrT="[Text]" custT="1"/>
      <dgm:spPr/>
      <dgm:t>
        <a:bodyPr/>
        <a:lstStyle/>
        <a:p>
          <a:r>
            <a:rPr lang="en-US" sz="3600" dirty="0"/>
            <a:t>Lorem Ipsum</a:t>
          </a:r>
        </a:p>
      </dgm:t>
    </dgm:pt>
    <dgm:pt modelId="{A4D91908-93D4-5147-AE59-834343A6E272}" type="parTrans" cxnId="{F0FDFE3E-CA46-9245-9DCF-B52AAF7301A2}">
      <dgm:prSet/>
      <dgm:spPr/>
      <dgm:t>
        <a:bodyPr/>
        <a:lstStyle/>
        <a:p>
          <a:endParaRPr lang="en-US"/>
        </a:p>
      </dgm:t>
    </dgm:pt>
    <dgm:pt modelId="{20D8DF51-67CA-0A4C-9115-305684CA41C9}" type="sibTrans" cxnId="{F0FDFE3E-CA46-9245-9DCF-B52AAF7301A2}">
      <dgm:prSet/>
      <dgm:spPr/>
      <dgm:t>
        <a:bodyPr/>
        <a:lstStyle/>
        <a:p>
          <a:endParaRPr lang="en-US"/>
        </a:p>
      </dgm:t>
    </dgm:pt>
    <dgm:pt modelId="{10CB88F3-5DAE-C349-A1D3-9743DE86B651}">
      <dgm:prSet phldrT="[Text]" custT="1"/>
      <dgm:spPr/>
      <dgm:t>
        <a:bodyPr/>
        <a:lstStyle/>
        <a:p>
          <a:r>
            <a:rPr lang="en-US" sz="3600" dirty="0"/>
            <a:t>Dolor de </a:t>
          </a:r>
          <a:r>
            <a:rPr lang="en-US" sz="3600" dirty="0" err="1"/>
            <a:t>Empor</a:t>
          </a:r>
          <a:endParaRPr lang="en-US" sz="3600" dirty="0"/>
        </a:p>
      </dgm:t>
    </dgm:pt>
    <dgm:pt modelId="{EE501A8E-53D8-9143-BA56-F750D7BD3673}" type="parTrans" cxnId="{DD1F0FC0-4BE0-3046-8A49-F63062295635}">
      <dgm:prSet/>
      <dgm:spPr/>
      <dgm:t>
        <a:bodyPr/>
        <a:lstStyle/>
        <a:p>
          <a:endParaRPr lang="en-US"/>
        </a:p>
      </dgm:t>
    </dgm:pt>
    <dgm:pt modelId="{9707F595-99D2-4747-98D7-0A0400543574}" type="sibTrans" cxnId="{DD1F0FC0-4BE0-3046-8A49-F63062295635}">
      <dgm:prSet/>
      <dgm:spPr/>
      <dgm:t>
        <a:bodyPr/>
        <a:lstStyle/>
        <a:p>
          <a:endParaRPr lang="en-US"/>
        </a:p>
      </dgm:t>
    </dgm:pt>
    <dgm:pt modelId="{C7661D20-DFFE-F34B-99EB-0C25C63500A4}">
      <dgm:prSet phldrT="[Text]" custT="1"/>
      <dgm:spPr>
        <a:solidFill>
          <a:srgbClr val="959595"/>
        </a:solidFill>
      </dgm:spPr>
      <dgm:t>
        <a:bodyPr/>
        <a:lstStyle/>
        <a:p>
          <a:r>
            <a:rPr lang="en-US" sz="3400" dirty="0"/>
            <a:t>Schools</a:t>
          </a:r>
        </a:p>
      </dgm:t>
    </dgm:pt>
    <dgm:pt modelId="{92CA264E-076C-C84A-BEE3-632638A702C4}" type="parTrans" cxnId="{33187A6E-6AD8-5D4B-AEE8-8A6A5B036EEF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991BF7FA-18F0-4441-9F1D-47A59DE16CC7}" type="sibTrans" cxnId="{33187A6E-6AD8-5D4B-AEE8-8A6A5B036EEF}">
      <dgm:prSet/>
      <dgm:spPr/>
      <dgm:t>
        <a:bodyPr/>
        <a:lstStyle/>
        <a:p>
          <a:endParaRPr lang="en-US"/>
        </a:p>
      </dgm:t>
    </dgm:pt>
    <dgm:pt modelId="{E8848552-BB95-B440-9AB5-12E9517ABD56}">
      <dgm:prSet phldrT="[Text]" custT="1"/>
      <dgm:spPr/>
      <dgm:t>
        <a:bodyPr/>
        <a:lstStyle/>
        <a:p>
          <a:r>
            <a:rPr lang="en-US" sz="3600" dirty="0"/>
            <a:t>Lorem Ipsum</a:t>
          </a:r>
        </a:p>
      </dgm:t>
    </dgm:pt>
    <dgm:pt modelId="{6244FBF0-224C-654F-AA22-40A4F64E6F8B}" type="parTrans" cxnId="{31B6876A-8076-A448-B32A-F26F5A1ADC3B}">
      <dgm:prSet/>
      <dgm:spPr/>
      <dgm:t>
        <a:bodyPr/>
        <a:lstStyle/>
        <a:p>
          <a:endParaRPr lang="en-US"/>
        </a:p>
      </dgm:t>
    </dgm:pt>
    <dgm:pt modelId="{144BC5AC-AB49-804E-8000-E07397F51487}" type="sibTrans" cxnId="{31B6876A-8076-A448-B32A-F26F5A1ADC3B}">
      <dgm:prSet/>
      <dgm:spPr/>
      <dgm:t>
        <a:bodyPr/>
        <a:lstStyle/>
        <a:p>
          <a:endParaRPr lang="en-US"/>
        </a:p>
      </dgm:t>
    </dgm:pt>
    <dgm:pt modelId="{7B92C862-B52D-1147-88B0-EEAA4D3A074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3400" dirty="0"/>
            <a:t>Students</a:t>
          </a:r>
        </a:p>
      </dgm:t>
    </dgm:pt>
    <dgm:pt modelId="{6708D6F7-2886-B34F-914F-18941A524B6C}" type="parTrans" cxnId="{8778D012-52A6-F74D-96C0-F8ABC49BA14D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887676D7-AF03-E149-83C7-879564C3304A}" type="sibTrans" cxnId="{8778D012-52A6-F74D-96C0-F8ABC49BA14D}">
      <dgm:prSet/>
      <dgm:spPr/>
      <dgm:t>
        <a:bodyPr/>
        <a:lstStyle/>
        <a:p>
          <a:endParaRPr lang="en-US"/>
        </a:p>
      </dgm:t>
    </dgm:pt>
    <dgm:pt modelId="{8A2FA81A-F12B-AD4C-AF56-7029644A6C64}">
      <dgm:prSet phldrT="[Text]" custT="1"/>
      <dgm:spPr/>
      <dgm:t>
        <a:bodyPr/>
        <a:lstStyle/>
        <a:p>
          <a:r>
            <a:rPr lang="en-US" sz="3600"/>
            <a:t>Lorem Ipsum</a:t>
          </a:r>
          <a:endParaRPr lang="en-US" sz="3600" dirty="0"/>
        </a:p>
      </dgm:t>
    </dgm:pt>
    <dgm:pt modelId="{FB08D4CF-E544-DD42-B6EF-1DBF0C6C4659}" type="parTrans" cxnId="{69C2C308-484F-2041-85C9-1A33FA696D70}">
      <dgm:prSet/>
      <dgm:spPr/>
      <dgm:t>
        <a:bodyPr/>
        <a:lstStyle/>
        <a:p>
          <a:endParaRPr lang="en-US"/>
        </a:p>
      </dgm:t>
    </dgm:pt>
    <dgm:pt modelId="{0FD7FCAA-C9AA-0748-8A90-E2D7A8B57D29}" type="sibTrans" cxnId="{69C2C308-484F-2041-85C9-1A33FA696D70}">
      <dgm:prSet/>
      <dgm:spPr/>
      <dgm:t>
        <a:bodyPr/>
        <a:lstStyle/>
        <a:p>
          <a:endParaRPr lang="en-US"/>
        </a:p>
      </dgm:t>
    </dgm:pt>
    <dgm:pt modelId="{8DD76F60-51C1-F44A-BA17-B8BAADCA3013}">
      <dgm:prSet custT="1"/>
      <dgm:spPr/>
      <dgm:t>
        <a:bodyPr/>
        <a:lstStyle/>
        <a:p>
          <a:r>
            <a:rPr lang="en-US" sz="3600" dirty="0"/>
            <a:t>Dolor de </a:t>
          </a:r>
          <a:r>
            <a:rPr lang="en-US" sz="3600" dirty="0" err="1"/>
            <a:t>Empor</a:t>
          </a:r>
          <a:endParaRPr lang="en-US" sz="3600" dirty="0"/>
        </a:p>
      </dgm:t>
    </dgm:pt>
    <dgm:pt modelId="{C60B3BEC-0FEE-7144-B728-8C7E46F715AB}" type="parTrans" cxnId="{C5828518-1C93-CB49-897E-94C3F34B42A5}">
      <dgm:prSet/>
      <dgm:spPr/>
      <dgm:t>
        <a:bodyPr/>
        <a:lstStyle/>
        <a:p>
          <a:endParaRPr lang="en-US"/>
        </a:p>
      </dgm:t>
    </dgm:pt>
    <dgm:pt modelId="{21D43461-6DEE-E24C-8C3F-567AA171843A}" type="sibTrans" cxnId="{C5828518-1C93-CB49-897E-94C3F34B42A5}">
      <dgm:prSet/>
      <dgm:spPr/>
      <dgm:t>
        <a:bodyPr/>
        <a:lstStyle/>
        <a:p>
          <a:endParaRPr lang="en-US"/>
        </a:p>
      </dgm:t>
    </dgm:pt>
    <dgm:pt modelId="{A799B81E-4B71-4C4E-AA1A-82D3D2170FB5}">
      <dgm:prSet custT="1"/>
      <dgm:spPr/>
      <dgm:t>
        <a:bodyPr/>
        <a:lstStyle/>
        <a:p>
          <a:r>
            <a:rPr lang="en-US" sz="3600" dirty="0"/>
            <a:t>Dolor de </a:t>
          </a:r>
          <a:r>
            <a:rPr lang="en-US" sz="3600" dirty="0" err="1"/>
            <a:t>Empor</a:t>
          </a:r>
          <a:endParaRPr lang="en-US" sz="3600" dirty="0"/>
        </a:p>
      </dgm:t>
    </dgm:pt>
    <dgm:pt modelId="{AD2E9C82-F596-A740-B9AE-4B92D487B547}" type="parTrans" cxnId="{6608A155-A4BD-7442-B310-6E18EF5D4220}">
      <dgm:prSet/>
      <dgm:spPr/>
      <dgm:t>
        <a:bodyPr/>
        <a:lstStyle/>
        <a:p>
          <a:endParaRPr lang="en-US"/>
        </a:p>
      </dgm:t>
    </dgm:pt>
    <dgm:pt modelId="{2C9CA3E4-6B6C-7043-B037-5815E20C9F08}" type="sibTrans" cxnId="{6608A155-A4BD-7442-B310-6E18EF5D4220}">
      <dgm:prSet/>
      <dgm:spPr/>
      <dgm:t>
        <a:bodyPr/>
        <a:lstStyle/>
        <a:p>
          <a:endParaRPr lang="en-US"/>
        </a:p>
      </dgm:t>
    </dgm:pt>
    <dgm:pt modelId="{4B7CEC7B-425F-FE4D-B7F1-F5F80E41E6B1}" type="pres">
      <dgm:prSet presAssocID="{D69789D4-389F-3F41-B117-8C04B619B4B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A87F407-2D1D-4746-BDF8-94E81E057569}" type="pres">
      <dgm:prSet presAssocID="{D69789D4-389F-3F41-B117-8C04B619B4BB}" presName="cycle" presStyleCnt="0"/>
      <dgm:spPr/>
    </dgm:pt>
    <dgm:pt modelId="{10570EDD-A74B-3D40-8EF6-A7C557A960EE}" type="pres">
      <dgm:prSet presAssocID="{D69789D4-389F-3F41-B117-8C04B619B4BB}" presName="centerShape" presStyleCnt="0"/>
      <dgm:spPr/>
    </dgm:pt>
    <dgm:pt modelId="{14AA5726-9874-5148-AADB-5D6C16AC272C}" type="pres">
      <dgm:prSet presAssocID="{D69789D4-389F-3F41-B117-8C04B619B4BB}" presName="connSite" presStyleLbl="node1" presStyleIdx="0" presStyleCnt="4"/>
      <dgm:spPr/>
    </dgm:pt>
    <dgm:pt modelId="{AEAA264B-F5B0-2D41-B96F-B1DFBE760943}" type="pres">
      <dgm:prSet presAssocID="{D69789D4-389F-3F41-B117-8C04B619B4BB}" presName="visible" presStyleLbl="node1" presStyleIdx="0" presStyleCnt="4"/>
      <dgm:spPr>
        <a:solidFill>
          <a:srgbClr val="E87324"/>
        </a:solidFill>
      </dgm:spPr>
    </dgm:pt>
    <dgm:pt modelId="{624F14BF-5C9F-CC46-AF11-57F3AE5C1C21}" type="pres">
      <dgm:prSet presAssocID="{74250CDB-B565-884F-85FC-8F34503EB002}" presName="Name25" presStyleLbl="parChTrans1D1" presStyleIdx="0" presStyleCnt="3"/>
      <dgm:spPr/>
    </dgm:pt>
    <dgm:pt modelId="{943DE1AF-39C0-744F-8327-78715AC97BCD}" type="pres">
      <dgm:prSet presAssocID="{BEB28B31-A7A1-F444-8C1C-062B737EADC7}" presName="node" presStyleCnt="0"/>
      <dgm:spPr/>
    </dgm:pt>
    <dgm:pt modelId="{FC8925D9-1F0A-824B-9B84-16D510BF6DB5}" type="pres">
      <dgm:prSet presAssocID="{BEB28B31-A7A1-F444-8C1C-062B737EADC7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6BD0DEBE-66DB-EB4C-90E7-547556BCE061}" type="pres">
      <dgm:prSet presAssocID="{BEB28B31-A7A1-F444-8C1C-062B737EADC7}" presName="childNode" presStyleLbl="revTx" presStyleIdx="0" presStyleCnt="3">
        <dgm:presLayoutVars>
          <dgm:bulletEnabled val="1"/>
        </dgm:presLayoutVars>
      </dgm:prSet>
      <dgm:spPr/>
    </dgm:pt>
    <dgm:pt modelId="{4368D93B-2323-FC4E-A739-9017613D5B37}" type="pres">
      <dgm:prSet presAssocID="{92CA264E-076C-C84A-BEE3-632638A702C4}" presName="Name25" presStyleLbl="parChTrans1D1" presStyleIdx="1" presStyleCnt="3"/>
      <dgm:spPr/>
    </dgm:pt>
    <dgm:pt modelId="{CA919203-4F1D-4F46-BAF6-43C85A68A1FF}" type="pres">
      <dgm:prSet presAssocID="{C7661D20-DFFE-F34B-99EB-0C25C63500A4}" presName="node" presStyleCnt="0"/>
      <dgm:spPr/>
    </dgm:pt>
    <dgm:pt modelId="{7D8508FC-DBEB-564E-8DB6-C30D8E1CE358}" type="pres">
      <dgm:prSet presAssocID="{C7661D20-DFFE-F34B-99EB-0C25C63500A4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3FF9245-E29B-DE41-96C4-5EC0D648411F}" type="pres">
      <dgm:prSet presAssocID="{C7661D20-DFFE-F34B-99EB-0C25C63500A4}" presName="childNode" presStyleLbl="revTx" presStyleIdx="1" presStyleCnt="3">
        <dgm:presLayoutVars>
          <dgm:bulletEnabled val="1"/>
        </dgm:presLayoutVars>
      </dgm:prSet>
      <dgm:spPr/>
    </dgm:pt>
    <dgm:pt modelId="{064D5727-4B19-D94E-B265-B8319DA6BDE7}" type="pres">
      <dgm:prSet presAssocID="{6708D6F7-2886-B34F-914F-18941A524B6C}" presName="Name25" presStyleLbl="parChTrans1D1" presStyleIdx="2" presStyleCnt="3"/>
      <dgm:spPr/>
    </dgm:pt>
    <dgm:pt modelId="{89BDC98B-32B3-344F-80F3-C6D6F733A718}" type="pres">
      <dgm:prSet presAssocID="{7B92C862-B52D-1147-88B0-EEAA4D3A074F}" presName="node" presStyleCnt="0"/>
      <dgm:spPr/>
    </dgm:pt>
    <dgm:pt modelId="{BB10709F-3158-2740-B9DD-855039A06A52}" type="pres">
      <dgm:prSet presAssocID="{7B92C862-B52D-1147-88B0-EEAA4D3A074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F422745-20BF-124C-90C1-6F2D87602D26}" type="pres">
      <dgm:prSet presAssocID="{7B92C862-B52D-1147-88B0-EEAA4D3A074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69C2C308-484F-2041-85C9-1A33FA696D70}" srcId="{7B92C862-B52D-1147-88B0-EEAA4D3A074F}" destId="{8A2FA81A-F12B-AD4C-AF56-7029644A6C64}" srcOrd="0" destOrd="0" parTransId="{FB08D4CF-E544-DD42-B6EF-1DBF0C6C4659}" sibTransId="{0FD7FCAA-C9AA-0748-8A90-E2D7A8B57D29}"/>
    <dgm:cxn modelId="{8778D012-52A6-F74D-96C0-F8ABC49BA14D}" srcId="{D69789D4-389F-3F41-B117-8C04B619B4BB}" destId="{7B92C862-B52D-1147-88B0-EEAA4D3A074F}" srcOrd="2" destOrd="0" parTransId="{6708D6F7-2886-B34F-914F-18941A524B6C}" sibTransId="{887676D7-AF03-E149-83C7-879564C3304A}"/>
    <dgm:cxn modelId="{C5828518-1C93-CB49-897E-94C3F34B42A5}" srcId="{C7661D20-DFFE-F34B-99EB-0C25C63500A4}" destId="{8DD76F60-51C1-F44A-BA17-B8BAADCA3013}" srcOrd="1" destOrd="0" parTransId="{C60B3BEC-0FEE-7144-B728-8C7E46F715AB}" sibTransId="{21D43461-6DEE-E24C-8C3F-567AA171843A}"/>
    <dgm:cxn modelId="{F0FDFE3E-CA46-9245-9DCF-B52AAF7301A2}" srcId="{BEB28B31-A7A1-F444-8C1C-062B737EADC7}" destId="{11F38880-A316-F74D-93E7-C64B107A3942}" srcOrd="0" destOrd="0" parTransId="{A4D91908-93D4-5147-AE59-834343A6E272}" sibTransId="{20D8DF51-67CA-0A4C-9115-305684CA41C9}"/>
    <dgm:cxn modelId="{96F08148-5DFB-C843-9AE6-592AC2043497}" type="presOf" srcId="{8A2FA81A-F12B-AD4C-AF56-7029644A6C64}" destId="{AF422745-20BF-124C-90C1-6F2D87602D26}" srcOrd="0" destOrd="0" presId="urn:microsoft.com/office/officeart/2005/8/layout/radial2"/>
    <dgm:cxn modelId="{6608A155-A4BD-7442-B310-6E18EF5D4220}" srcId="{7B92C862-B52D-1147-88B0-EEAA4D3A074F}" destId="{A799B81E-4B71-4C4E-AA1A-82D3D2170FB5}" srcOrd="1" destOrd="0" parTransId="{AD2E9C82-F596-A740-B9AE-4B92D487B547}" sibTransId="{2C9CA3E4-6B6C-7043-B037-5815E20C9F08}"/>
    <dgm:cxn modelId="{FD89045D-047D-FA41-938D-26F34D2C9FDF}" type="presOf" srcId="{6708D6F7-2886-B34F-914F-18941A524B6C}" destId="{064D5727-4B19-D94E-B265-B8319DA6BDE7}" srcOrd="0" destOrd="0" presId="urn:microsoft.com/office/officeart/2005/8/layout/radial2"/>
    <dgm:cxn modelId="{D2389D65-94E1-0B41-AE22-BC6BB96231E2}" type="presOf" srcId="{BEB28B31-A7A1-F444-8C1C-062B737EADC7}" destId="{FC8925D9-1F0A-824B-9B84-16D510BF6DB5}" srcOrd="0" destOrd="0" presId="urn:microsoft.com/office/officeart/2005/8/layout/radial2"/>
    <dgm:cxn modelId="{31B6876A-8076-A448-B32A-F26F5A1ADC3B}" srcId="{C7661D20-DFFE-F34B-99EB-0C25C63500A4}" destId="{E8848552-BB95-B440-9AB5-12E9517ABD56}" srcOrd="0" destOrd="0" parTransId="{6244FBF0-224C-654F-AA22-40A4F64E6F8B}" sibTransId="{144BC5AC-AB49-804E-8000-E07397F51487}"/>
    <dgm:cxn modelId="{E31D0C6C-7BA5-A842-9981-17EDA86267EB}" type="presOf" srcId="{74250CDB-B565-884F-85FC-8F34503EB002}" destId="{624F14BF-5C9F-CC46-AF11-57F3AE5C1C21}" srcOrd="0" destOrd="0" presId="urn:microsoft.com/office/officeart/2005/8/layout/radial2"/>
    <dgm:cxn modelId="{33187A6E-6AD8-5D4B-AEE8-8A6A5B036EEF}" srcId="{D69789D4-389F-3F41-B117-8C04B619B4BB}" destId="{C7661D20-DFFE-F34B-99EB-0C25C63500A4}" srcOrd="1" destOrd="0" parTransId="{92CA264E-076C-C84A-BEE3-632638A702C4}" sibTransId="{991BF7FA-18F0-4441-9F1D-47A59DE16CC7}"/>
    <dgm:cxn modelId="{9FD0FF9B-7A39-BB4C-88EC-BF5932DE986D}" type="presOf" srcId="{D69789D4-389F-3F41-B117-8C04B619B4BB}" destId="{4B7CEC7B-425F-FE4D-B7F1-F5F80E41E6B1}" srcOrd="0" destOrd="0" presId="urn:microsoft.com/office/officeart/2005/8/layout/radial2"/>
    <dgm:cxn modelId="{4CE17FA2-D0A3-C24B-8E5C-12E86C9B8951}" type="presOf" srcId="{8DD76F60-51C1-F44A-BA17-B8BAADCA3013}" destId="{13FF9245-E29B-DE41-96C4-5EC0D648411F}" srcOrd="0" destOrd="1" presId="urn:microsoft.com/office/officeart/2005/8/layout/radial2"/>
    <dgm:cxn modelId="{4B7113AA-D576-714B-8A8B-CAD26267DA7B}" type="presOf" srcId="{C7661D20-DFFE-F34B-99EB-0C25C63500A4}" destId="{7D8508FC-DBEB-564E-8DB6-C30D8E1CE358}" srcOrd="0" destOrd="0" presId="urn:microsoft.com/office/officeart/2005/8/layout/radial2"/>
    <dgm:cxn modelId="{0B86F2B9-A159-8C4B-9B7A-7AA02405FF5C}" type="presOf" srcId="{92CA264E-076C-C84A-BEE3-632638A702C4}" destId="{4368D93B-2323-FC4E-A739-9017613D5B37}" srcOrd="0" destOrd="0" presId="urn:microsoft.com/office/officeart/2005/8/layout/radial2"/>
    <dgm:cxn modelId="{DD1F0FC0-4BE0-3046-8A49-F63062295635}" srcId="{BEB28B31-A7A1-F444-8C1C-062B737EADC7}" destId="{10CB88F3-5DAE-C349-A1D3-9743DE86B651}" srcOrd="1" destOrd="0" parTransId="{EE501A8E-53D8-9143-BA56-F750D7BD3673}" sibTransId="{9707F595-99D2-4747-98D7-0A0400543574}"/>
    <dgm:cxn modelId="{3BC85ED5-6063-AE41-8184-8A76A68AFFB2}" type="presOf" srcId="{10CB88F3-5DAE-C349-A1D3-9743DE86B651}" destId="{6BD0DEBE-66DB-EB4C-90E7-547556BCE061}" srcOrd="0" destOrd="1" presId="urn:microsoft.com/office/officeart/2005/8/layout/radial2"/>
    <dgm:cxn modelId="{EB1DBED8-E1EA-BB48-A0B0-1DB3B4D295F8}" type="presOf" srcId="{7B92C862-B52D-1147-88B0-EEAA4D3A074F}" destId="{BB10709F-3158-2740-B9DD-855039A06A52}" srcOrd="0" destOrd="0" presId="urn:microsoft.com/office/officeart/2005/8/layout/radial2"/>
    <dgm:cxn modelId="{8F4915E4-9991-BA42-A894-A437F69EC6BD}" type="presOf" srcId="{A799B81E-4B71-4C4E-AA1A-82D3D2170FB5}" destId="{AF422745-20BF-124C-90C1-6F2D87602D26}" srcOrd="0" destOrd="1" presId="urn:microsoft.com/office/officeart/2005/8/layout/radial2"/>
    <dgm:cxn modelId="{84061FEA-EF5E-A14F-BA87-B2DB2830A5D9}" srcId="{D69789D4-389F-3F41-B117-8C04B619B4BB}" destId="{BEB28B31-A7A1-F444-8C1C-062B737EADC7}" srcOrd="0" destOrd="0" parTransId="{74250CDB-B565-884F-85FC-8F34503EB002}" sibTransId="{F5A08962-65BD-524B-BE14-B6E41AF6D95B}"/>
    <dgm:cxn modelId="{EBBF2FF2-B72E-B848-82AE-94FE61AA2544}" type="presOf" srcId="{11F38880-A316-F74D-93E7-C64B107A3942}" destId="{6BD0DEBE-66DB-EB4C-90E7-547556BCE061}" srcOrd="0" destOrd="0" presId="urn:microsoft.com/office/officeart/2005/8/layout/radial2"/>
    <dgm:cxn modelId="{10B420FC-700E-F242-932C-22353F13130C}" type="presOf" srcId="{E8848552-BB95-B440-9AB5-12E9517ABD56}" destId="{13FF9245-E29B-DE41-96C4-5EC0D648411F}" srcOrd="0" destOrd="0" presId="urn:microsoft.com/office/officeart/2005/8/layout/radial2"/>
    <dgm:cxn modelId="{96CC6589-DB83-F946-B0A2-ED91D1ADFC61}" type="presParOf" srcId="{4B7CEC7B-425F-FE4D-B7F1-F5F80E41E6B1}" destId="{6A87F407-2D1D-4746-BDF8-94E81E057569}" srcOrd="0" destOrd="0" presId="urn:microsoft.com/office/officeart/2005/8/layout/radial2"/>
    <dgm:cxn modelId="{25E62976-998E-BE4E-A0F5-A146755A4608}" type="presParOf" srcId="{6A87F407-2D1D-4746-BDF8-94E81E057569}" destId="{10570EDD-A74B-3D40-8EF6-A7C557A960EE}" srcOrd="0" destOrd="0" presId="urn:microsoft.com/office/officeart/2005/8/layout/radial2"/>
    <dgm:cxn modelId="{EEE9E987-1311-D641-8BCB-C8598FA8A22A}" type="presParOf" srcId="{10570EDD-A74B-3D40-8EF6-A7C557A960EE}" destId="{14AA5726-9874-5148-AADB-5D6C16AC272C}" srcOrd="0" destOrd="0" presId="urn:microsoft.com/office/officeart/2005/8/layout/radial2"/>
    <dgm:cxn modelId="{621D20F2-C9AE-5F48-BFAC-A3A4875ABB00}" type="presParOf" srcId="{10570EDD-A74B-3D40-8EF6-A7C557A960EE}" destId="{AEAA264B-F5B0-2D41-B96F-B1DFBE760943}" srcOrd="1" destOrd="0" presId="urn:microsoft.com/office/officeart/2005/8/layout/radial2"/>
    <dgm:cxn modelId="{D9775D1B-57F4-574E-9C6F-4ECD1BAFB6BD}" type="presParOf" srcId="{6A87F407-2D1D-4746-BDF8-94E81E057569}" destId="{624F14BF-5C9F-CC46-AF11-57F3AE5C1C21}" srcOrd="1" destOrd="0" presId="urn:microsoft.com/office/officeart/2005/8/layout/radial2"/>
    <dgm:cxn modelId="{929D0292-9E1B-824C-80B1-70AB52F829A9}" type="presParOf" srcId="{6A87F407-2D1D-4746-BDF8-94E81E057569}" destId="{943DE1AF-39C0-744F-8327-78715AC97BCD}" srcOrd="2" destOrd="0" presId="urn:microsoft.com/office/officeart/2005/8/layout/radial2"/>
    <dgm:cxn modelId="{944DBFC5-4007-ED46-BB9B-03E3A5D515DC}" type="presParOf" srcId="{943DE1AF-39C0-744F-8327-78715AC97BCD}" destId="{FC8925D9-1F0A-824B-9B84-16D510BF6DB5}" srcOrd="0" destOrd="0" presId="urn:microsoft.com/office/officeart/2005/8/layout/radial2"/>
    <dgm:cxn modelId="{DE4BA591-9407-AA4C-9F17-4FFCC21E54BD}" type="presParOf" srcId="{943DE1AF-39C0-744F-8327-78715AC97BCD}" destId="{6BD0DEBE-66DB-EB4C-90E7-547556BCE061}" srcOrd="1" destOrd="0" presId="urn:microsoft.com/office/officeart/2005/8/layout/radial2"/>
    <dgm:cxn modelId="{814D5412-9340-4A4F-AF3C-3902F5562443}" type="presParOf" srcId="{6A87F407-2D1D-4746-BDF8-94E81E057569}" destId="{4368D93B-2323-FC4E-A739-9017613D5B37}" srcOrd="3" destOrd="0" presId="urn:microsoft.com/office/officeart/2005/8/layout/radial2"/>
    <dgm:cxn modelId="{8F253F94-00D5-FF45-9063-1E62AA42A281}" type="presParOf" srcId="{6A87F407-2D1D-4746-BDF8-94E81E057569}" destId="{CA919203-4F1D-4F46-BAF6-43C85A68A1FF}" srcOrd="4" destOrd="0" presId="urn:microsoft.com/office/officeart/2005/8/layout/radial2"/>
    <dgm:cxn modelId="{AADCA5D1-F4FF-B442-A468-CFE963997557}" type="presParOf" srcId="{CA919203-4F1D-4F46-BAF6-43C85A68A1FF}" destId="{7D8508FC-DBEB-564E-8DB6-C30D8E1CE358}" srcOrd="0" destOrd="0" presId="urn:microsoft.com/office/officeart/2005/8/layout/radial2"/>
    <dgm:cxn modelId="{C320EE5D-AE6C-9743-9E88-87B7BC3D4645}" type="presParOf" srcId="{CA919203-4F1D-4F46-BAF6-43C85A68A1FF}" destId="{13FF9245-E29B-DE41-96C4-5EC0D648411F}" srcOrd="1" destOrd="0" presId="urn:microsoft.com/office/officeart/2005/8/layout/radial2"/>
    <dgm:cxn modelId="{5ACCE714-01FF-0541-99D6-7574D30FB243}" type="presParOf" srcId="{6A87F407-2D1D-4746-BDF8-94E81E057569}" destId="{064D5727-4B19-D94E-B265-B8319DA6BDE7}" srcOrd="5" destOrd="0" presId="urn:microsoft.com/office/officeart/2005/8/layout/radial2"/>
    <dgm:cxn modelId="{3C53FC7F-4BA5-1E4E-8054-1EF2C6BBD243}" type="presParOf" srcId="{6A87F407-2D1D-4746-BDF8-94E81E057569}" destId="{89BDC98B-32B3-344F-80F3-C6D6F733A718}" srcOrd="6" destOrd="0" presId="urn:microsoft.com/office/officeart/2005/8/layout/radial2"/>
    <dgm:cxn modelId="{B3BBD3D5-98CF-A741-9495-BA20BCDA1252}" type="presParOf" srcId="{89BDC98B-32B3-344F-80F3-C6D6F733A718}" destId="{BB10709F-3158-2740-B9DD-855039A06A52}" srcOrd="0" destOrd="0" presId="urn:microsoft.com/office/officeart/2005/8/layout/radial2"/>
    <dgm:cxn modelId="{7FFB7DBE-5D1E-4B4A-B606-16CE1122202D}" type="presParOf" srcId="{89BDC98B-32B3-344F-80F3-C6D6F733A718}" destId="{AF422745-20BF-124C-90C1-6F2D87602D2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83D1A2-6AC4-4F4C-8830-A25DDDD53419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1A3211-CBF6-AA4B-846C-3D9CF28BAFF9}">
      <dgm:prSet phldrT="[Text]" custT="1"/>
      <dgm:spPr>
        <a:solidFill>
          <a:srgbClr val="E87324"/>
        </a:solidFill>
        <a:ln>
          <a:noFill/>
        </a:ln>
      </dgm:spPr>
      <dgm:t>
        <a:bodyPr anchor="b" anchorCtr="0"/>
        <a:lstStyle/>
        <a:p>
          <a:r>
            <a:rPr lang="en-US" sz="4200" b="1" i="0" dirty="0">
              <a:latin typeface="Avenir LT Std 55 Roman" panose="020B0503020203020204" pitchFamily="34" charset="0"/>
            </a:rPr>
            <a:t>1</a:t>
          </a:r>
        </a:p>
      </dgm:t>
    </dgm:pt>
    <dgm:pt modelId="{02FD500F-9B2E-0347-8D71-DBA0FF51D49B}" type="parTrans" cxnId="{7F19FB11-A6F3-D045-8849-48A669E6D9A2}">
      <dgm:prSet/>
      <dgm:spPr/>
      <dgm:t>
        <a:bodyPr/>
        <a:lstStyle/>
        <a:p>
          <a:endParaRPr lang="en-US"/>
        </a:p>
      </dgm:t>
    </dgm:pt>
    <dgm:pt modelId="{43A87898-E59C-2F40-81F1-02C288F959F0}" type="sibTrans" cxnId="{7F19FB11-A6F3-D045-8849-48A669E6D9A2}">
      <dgm:prSet/>
      <dgm:spPr/>
      <dgm:t>
        <a:bodyPr/>
        <a:lstStyle/>
        <a:p>
          <a:endParaRPr lang="en-US"/>
        </a:p>
      </dgm:t>
    </dgm:pt>
    <dgm:pt modelId="{93B47953-2650-6546-ACDA-CC56105D91E0}">
      <dgm:prSet phldrT="[Text]"/>
      <dgm:spPr>
        <a:ln>
          <a:noFill/>
        </a:ln>
      </dgm:spPr>
      <dgm:t>
        <a:bodyPr lIns="640080" tIns="0" bIns="0"/>
        <a:lstStyle/>
        <a:p>
          <a:pPr>
            <a:buNone/>
          </a:pPr>
          <a:r>
            <a:rPr lang="en-US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b="0" i="0" dirty="0">
            <a:solidFill>
              <a:srgbClr val="E87324"/>
            </a:solidFill>
            <a:latin typeface="Avenir LT Std 45 Book" panose="020B0502020203020204" pitchFamily="34" charset="0"/>
          </a:endParaRPr>
        </a:p>
      </dgm:t>
    </dgm:pt>
    <dgm:pt modelId="{CE79770B-96C1-5D4F-8C62-C2B0D2786CC8}" type="parTrans" cxnId="{8F80EDC7-6E75-1545-BC44-2C23F08A3B46}">
      <dgm:prSet/>
      <dgm:spPr/>
      <dgm:t>
        <a:bodyPr/>
        <a:lstStyle/>
        <a:p>
          <a:endParaRPr lang="en-US"/>
        </a:p>
      </dgm:t>
    </dgm:pt>
    <dgm:pt modelId="{02151FD5-AD69-7848-827D-EC4DD1427BD0}" type="sibTrans" cxnId="{8F80EDC7-6E75-1545-BC44-2C23F08A3B46}">
      <dgm:prSet/>
      <dgm:spPr/>
      <dgm:t>
        <a:bodyPr/>
        <a:lstStyle/>
        <a:p>
          <a:endParaRPr lang="en-US"/>
        </a:p>
      </dgm:t>
    </dgm:pt>
    <dgm:pt modelId="{77A0AFAA-6FAF-F447-B7FD-30DA1F6C1BBE}">
      <dgm:prSet phldrT="[Text]"/>
      <dgm:spPr>
        <a:ln>
          <a:noFill/>
        </a:ln>
      </dgm:spPr>
      <dgm:t>
        <a:bodyPr lIns="640080" tIns="0" bIns="0"/>
        <a:lstStyle/>
        <a:p>
          <a:pPr>
            <a:buNone/>
          </a:pPr>
          <a:r>
            <a:rPr lang="en-US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b="0" i="0" dirty="0">
            <a:latin typeface="Avenir LT Std 45 Book" panose="020B0502020203020204" pitchFamily="34" charset="0"/>
          </a:endParaRPr>
        </a:p>
      </dgm:t>
    </dgm:pt>
    <dgm:pt modelId="{6BABF035-1A13-D144-AB00-9D12CDCC7F9C}" type="parTrans" cxnId="{D5882E1A-759E-D74B-8B82-B0FBF547C283}">
      <dgm:prSet/>
      <dgm:spPr/>
      <dgm:t>
        <a:bodyPr/>
        <a:lstStyle/>
        <a:p>
          <a:endParaRPr lang="en-US"/>
        </a:p>
      </dgm:t>
    </dgm:pt>
    <dgm:pt modelId="{C5613962-08CF-ED48-B0DA-D133052DB000}" type="sibTrans" cxnId="{D5882E1A-759E-D74B-8B82-B0FBF547C283}">
      <dgm:prSet/>
      <dgm:spPr/>
      <dgm:t>
        <a:bodyPr/>
        <a:lstStyle/>
        <a:p>
          <a:endParaRPr lang="en-US"/>
        </a:p>
      </dgm:t>
    </dgm:pt>
    <dgm:pt modelId="{C09BB618-B883-824B-ACF2-17D42643FED6}">
      <dgm:prSet phldrT="[Text]" custT="1"/>
      <dgm:spPr>
        <a:solidFill>
          <a:srgbClr val="E87324"/>
        </a:solidFill>
        <a:ln>
          <a:noFill/>
        </a:ln>
      </dgm:spPr>
      <dgm:t>
        <a:bodyPr anchor="b" anchorCtr="0"/>
        <a:lstStyle/>
        <a:p>
          <a:r>
            <a:rPr lang="en-US" sz="4200" b="1" i="0" dirty="0">
              <a:latin typeface="Avenir LT Std 55 Roman" panose="020B0503020203020204" pitchFamily="34" charset="0"/>
            </a:rPr>
            <a:t>2</a:t>
          </a:r>
        </a:p>
      </dgm:t>
    </dgm:pt>
    <dgm:pt modelId="{7F115E7D-FD85-3D41-801B-A26D20385D8F}" type="parTrans" cxnId="{CEDCA5D8-EE0B-DB45-925D-F159A9A71874}">
      <dgm:prSet/>
      <dgm:spPr/>
      <dgm:t>
        <a:bodyPr/>
        <a:lstStyle/>
        <a:p>
          <a:endParaRPr lang="en-US"/>
        </a:p>
      </dgm:t>
    </dgm:pt>
    <dgm:pt modelId="{2F4504B5-7567-3343-AD2E-83B489CF2272}" type="sibTrans" cxnId="{CEDCA5D8-EE0B-DB45-925D-F159A9A71874}">
      <dgm:prSet/>
      <dgm:spPr/>
      <dgm:t>
        <a:bodyPr/>
        <a:lstStyle/>
        <a:p>
          <a:endParaRPr lang="en-US"/>
        </a:p>
      </dgm:t>
    </dgm:pt>
    <dgm:pt modelId="{D8E084CE-7D8E-BD48-AD0D-D55662583D36}">
      <dgm:prSet phldrT="[Text]"/>
      <dgm:spPr>
        <a:ln>
          <a:noFill/>
        </a:ln>
      </dgm:spPr>
      <dgm:t>
        <a:bodyPr lIns="640080"/>
        <a:lstStyle/>
        <a:p>
          <a:pPr>
            <a:buNone/>
          </a:pPr>
          <a:r>
            <a:rPr lang="en-US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b="0" i="0" dirty="0">
            <a:solidFill>
              <a:srgbClr val="E87324"/>
            </a:solidFill>
            <a:latin typeface="Avenir LT Std 45 Book" panose="020B0502020203020204" pitchFamily="34" charset="0"/>
          </a:endParaRPr>
        </a:p>
      </dgm:t>
    </dgm:pt>
    <dgm:pt modelId="{C3A19950-853A-3041-888B-7172A056788D}" type="parTrans" cxnId="{BD382D09-57C7-E04C-80F2-D1148EB2F6B4}">
      <dgm:prSet/>
      <dgm:spPr/>
      <dgm:t>
        <a:bodyPr/>
        <a:lstStyle/>
        <a:p>
          <a:endParaRPr lang="en-US"/>
        </a:p>
      </dgm:t>
    </dgm:pt>
    <dgm:pt modelId="{ED229824-528D-934B-A9D1-2F01935A30CE}" type="sibTrans" cxnId="{BD382D09-57C7-E04C-80F2-D1148EB2F6B4}">
      <dgm:prSet/>
      <dgm:spPr/>
      <dgm:t>
        <a:bodyPr/>
        <a:lstStyle/>
        <a:p>
          <a:endParaRPr lang="en-US"/>
        </a:p>
      </dgm:t>
    </dgm:pt>
    <dgm:pt modelId="{2149907B-0B5F-9247-BC4B-395369DC7719}">
      <dgm:prSet phldrT="[Text]" custT="1"/>
      <dgm:spPr>
        <a:solidFill>
          <a:srgbClr val="E87324"/>
        </a:solidFill>
        <a:ln>
          <a:noFill/>
        </a:ln>
      </dgm:spPr>
      <dgm:t>
        <a:bodyPr anchor="b" anchorCtr="0"/>
        <a:lstStyle/>
        <a:p>
          <a:r>
            <a:rPr lang="en-US" sz="4200" b="1" i="0" dirty="0">
              <a:latin typeface="Avenir LT Std 55 Roman" panose="020B0503020203020204" pitchFamily="34" charset="0"/>
            </a:rPr>
            <a:t>3</a:t>
          </a:r>
        </a:p>
      </dgm:t>
    </dgm:pt>
    <dgm:pt modelId="{2D5D9D71-AB07-AA47-B9E6-5B6A1C6308C8}" type="parTrans" cxnId="{B9387BE2-8687-A344-9960-F37E7D68BB29}">
      <dgm:prSet/>
      <dgm:spPr/>
      <dgm:t>
        <a:bodyPr/>
        <a:lstStyle/>
        <a:p>
          <a:endParaRPr lang="en-US"/>
        </a:p>
      </dgm:t>
    </dgm:pt>
    <dgm:pt modelId="{6EE33929-878B-364F-B918-C0C366E1B338}" type="sibTrans" cxnId="{B9387BE2-8687-A344-9960-F37E7D68BB29}">
      <dgm:prSet/>
      <dgm:spPr/>
      <dgm:t>
        <a:bodyPr/>
        <a:lstStyle/>
        <a:p>
          <a:endParaRPr lang="en-US"/>
        </a:p>
      </dgm:t>
    </dgm:pt>
    <dgm:pt modelId="{761CB077-9E40-F64F-AFA7-E280ADCF7A51}">
      <dgm:prSet phldrT="[Text]"/>
      <dgm:spPr>
        <a:ln>
          <a:noFill/>
        </a:ln>
      </dgm:spPr>
      <dgm:t>
        <a:bodyPr lIns="640080"/>
        <a:lstStyle/>
        <a:p>
          <a:pPr>
            <a:buNone/>
          </a:pPr>
          <a:r>
            <a:rPr lang="en-US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b="0" i="0" dirty="0">
            <a:solidFill>
              <a:srgbClr val="E87324"/>
            </a:solidFill>
            <a:latin typeface="Avenir LT Std 45 Book" panose="020B0502020203020204" pitchFamily="34" charset="0"/>
          </a:endParaRPr>
        </a:p>
      </dgm:t>
    </dgm:pt>
    <dgm:pt modelId="{EEC682F8-0C6D-E140-B2FC-9F1C76862998}" type="parTrans" cxnId="{18559780-A589-2E4E-8EE5-BEF85E4F6DFF}">
      <dgm:prSet/>
      <dgm:spPr/>
      <dgm:t>
        <a:bodyPr/>
        <a:lstStyle/>
        <a:p>
          <a:endParaRPr lang="en-US"/>
        </a:p>
      </dgm:t>
    </dgm:pt>
    <dgm:pt modelId="{3CBB02F6-4EB7-E64B-89CE-AF9591BBC39A}" type="sibTrans" cxnId="{18559780-A589-2E4E-8EE5-BEF85E4F6DFF}">
      <dgm:prSet/>
      <dgm:spPr/>
      <dgm:t>
        <a:bodyPr/>
        <a:lstStyle/>
        <a:p>
          <a:endParaRPr lang="en-US"/>
        </a:p>
      </dgm:t>
    </dgm:pt>
    <dgm:pt modelId="{AD097773-8E85-0E4D-8380-0B41137372D4}">
      <dgm:prSet phldrT="[Text]" custT="1"/>
      <dgm:spPr>
        <a:solidFill>
          <a:srgbClr val="E87324"/>
        </a:solidFill>
        <a:ln>
          <a:noFill/>
        </a:ln>
      </dgm:spPr>
      <dgm:t>
        <a:bodyPr anchor="b" anchorCtr="0"/>
        <a:lstStyle/>
        <a:p>
          <a:r>
            <a:rPr lang="en-US" sz="4200" b="1" i="0" dirty="0">
              <a:latin typeface="Avenir LT Std 55 Roman" panose="020B0503020203020204" pitchFamily="34" charset="0"/>
            </a:rPr>
            <a:t>4</a:t>
          </a:r>
        </a:p>
      </dgm:t>
    </dgm:pt>
    <dgm:pt modelId="{C39E7E13-1A13-8949-AB16-530CE6CCCB01}" type="parTrans" cxnId="{0E3298BF-3011-9440-B2E8-44F16F6AB51F}">
      <dgm:prSet/>
      <dgm:spPr/>
      <dgm:t>
        <a:bodyPr/>
        <a:lstStyle/>
        <a:p>
          <a:endParaRPr lang="en-US"/>
        </a:p>
      </dgm:t>
    </dgm:pt>
    <dgm:pt modelId="{54F5F9DE-B9D3-2340-9C97-281D9DC1022A}" type="sibTrans" cxnId="{0E3298BF-3011-9440-B2E8-44F16F6AB51F}">
      <dgm:prSet/>
      <dgm:spPr/>
      <dgm:t>
        <a:bodyPr/>
        <a:lstStyle/>
        <a:p>
          <a:endParaRPr lang="en-US"/>
        </a:p>
      </dgm:t>
    </dgm:pt>
    <dgm:pt modelId="{28E59CB2-BA9F-BD4F-94DE-BBC4C17A52C1}">
      <dgm:prSet phldrT="[Text]"/>
      <dgm:spPr>
        <a:ln>
          <a:noFill/>
        </a:ln>
      </dgm:spPr>
      <dgm:t>
        <a:bodyPr lIns="640080"/>
        <a:lstStyle/>
        <a:p>
          <a:pPr>
            <a:buNone/>
          </a:pPr>
          <a:r>
            <a:rPr lang="en-US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b="0" i="0" dirty="0">
            <a:solidFill>
              <a:srgbClr val="E87324"/>
            </a:solidFill>
            <a:latin typeface="Avenir LT Std 45 Book" panose="020B0502020203020204" pitchFamily="34" charset="0"/>
          </a:endParaRPr>
        </a:p>
      </dgm:t>
    </dgm:pt>
    <dgm:pt modelId="{0CB28DB6-2B30-614E-ADFA-F431E49E7038}" type="parTrans" cxnId="{507B72FD-06B8-5B4F-A717-3B4F1095E898}">
      <dgm:prSet/>
      <dgm:spPr/>
      <dgm:t>
        <a:bodyPr/>
        <a:lstStyle/>
        <a:p>
          <a:endParaRPr lang="en-US"/>
        </a:p>
      </dgm:t>
    </dgm:pt>
    <dgm:pt modelId="{059553C9-2F75-3B46-8C67-B68A62B6CB2F}" type="sibTrans" cxnId="{507B72FD-06B8-5B4F-A717-3B4F1095E898}">
      <dgm:prSet/>
      <dgm:spPr/>
      <dgm:t>
        <a:bodyPr/>
        <a:lstStyle/>
        <a:p>
          <a:endParaRPr lang="en-US"/>
        </a:p>
      </dgm:t>
    </dgm:pt>
    <dgm:pt modelId="{3197CEC6-DE7F-4C48-ABE5-C17B179A0054}">
      <dgm:prSet/>
      <dgm:spPr/>
      <dgm:t>
        <a:bodyPr lIns="640080"/>
        <a:lstStyle/>
        <a:p>
          <a:pPr>
            <a:buNone/>
          </a:pPr>
          <a:r>
            <a:rPr lang="en-US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b="0" i="0" dirty="0">
            <a:latin typeface="Avenir LT Std 45 Book" panose="020B0502020203020204" pitchFamily="34" charset="0"/>
          </a:endParaRPr>
        </a:p>
      </dgm:t>
    </dgm:pt>
    <dgm:pt modelId="{284175B2-08C9-2E4C-B625-4A1466BD1625}" type="parTrans" cxnId="{6ABC1042-5A81-8E48-8DB4-09BCFC66050E}">
      <dgm:prSet/>
      <dgm:spPr/>
      <dgm:t>
        <a:bodyPr/>
        <a:lstStyle/>
        <a:p>
          <a:endParaRPr lang="en-US"/>
        </a:p>
      </dgm:t>
    </dgm:pt>
    <dgm:pt modelId="{2DAD594C-8899-5040-89A9-6D937C88B0C6}" type="sibTrans" cxnId="{6ABC1042-5A81-8E48-8DB4-09BCFC66050E}">
      <dgm:prSet/>
      <dgm:spPr/>
      <dgm:t>
        <a:bodyPr/>
        <a:lstStyle/>
        <a:p>
          <a:endParaRPr lang="en-US"/>
        </a:p>
      </dgm:t>
    </dgm:pt>
    <dgm:pt modelId="{C8991EBE-023E-714E-ACA7-EEAEDD7AFA76}">
      <dgm:prSet/>
      <dgm:spPr/>
      <dgm:t>
        <a:bodyPr lIns="640080"/>
        <a:lstStyle/>
        <a:p>
          <a:pPr>
            <a:buNone/>
          </a:pPr>
          <a:r>
            <a:rPr lang="en-US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b="0" i="0" dirty="0">
            <a:latin typeface="Avenir LT Std 45 Book" panose="020B0502020203020204" pitchFamily="34" charset="0"/>
          </a:endParaRPr>
        </a:p>
      </dgm:t>
    </dgm:pt>
    <dgm:pt modelId="{A6199483-7224-BB4D-B628-02C0DD560DB3}" type="parTrans" cxnId="{13741741-B848-2D4C-8E80-66419E0E246C}">
      <dgm:prSet/>
      <dgm:spPr/>
      <dgm:t>
        <a:bodyPr/>
        <a:lstStyle/>
        <a:p>
          <a:endParaRPr lang="en-US"/>
        </a:p>
      </dgm:t>
    </dgm:pt>
    <dgm:pt modelId="{48DA6945-96E0-7145-B55B-7DD9859A0825}" type="sibTrans" cxnId="{13741741-B848-2D4C-8E80-66419E0E246C}">
      <dgm:prSet/>
      <dgm:spPr/>
      <dgm:t>
        <a:bodyPr/>
        <a:lstStyle/>
        <a:p>
          <a:endParaRPr lang="en-US"/>
        </a:p>
      </dgm:t>
    </dgm:pt>
    <dgm:pt modelId="{8D4EF4F5-B478-DA4B-97B1-09C3A92B500F}">
      <dgm:prSet/>
      <dgm:spPr/>
      <dgm:t>
        <a:bodyPr lIns="640080"/>
        <a:lstStyle/>
        <a:p>
          <a:pPr>
            <a:buNone/>
          </a:pPr>
          <a:r>
            <a:rPr lang="en-US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b="0" i="0" dirty="0">
            <a:latin typeface="Avenir LT Std 45 Book" panose="020B0502020203020204" pitchFamily="34" charset="0"/>
          </a:endParaRPr>
        </a:p>
      </dgm:t>
    </dgm:pt>
    <dgm:pt modelId="{DD8EBC88-86BD-B64B-8DA3-A1B194C6F1E3}" type="parTrans" cxnId="{732A7B86-7C96-7E4A-BC2B-CABCF22B4FEC}">
      <dgm:prSet/>
      <dgm:spPr/>
      <dgm:t>
        <a:bodyPr/>
        <a:lstStyle/>
        <a:p>
          <a:endParaRPr lang="en-US"/>
        </a:p>
      </dgm:t>
    </dgm:pt>
    <dgm:pt modelId="{36928807-3C20-0943-9FF6-3D87571B88E7}" type="sibTrans" cxnId="{732A7B86-7C96-7E4A-BC2B-CABCF22B4FEC}">
      <dgm:prSet/>
      <dgm:spPr/>
      <dgm:t>
        <a:bodyPr/>
        <a:lstStyle/>
        <a:p>
          <a:endParaRPr lang="en-US"/>
        </a:p>
      </dgm:t>
    </dgm:pt>
    <dgm:pt modelId="{CAC3F577-DA1F-DE4C-8D2C-61CFB96E00AE}" type="pres">
      <dgm:prSet presAssocID="{A383D1A2-6AC4-4F4C-8830-A25DDDD53419}" presName="linearFlow" presStyleCnt="0">
        <dgm:presLayoutVars>
          <dgm:dir/>
          <dgm:animLvl val="lvl"/>
          <dgm:resizeHandles val="exact"/>
        </dgm:presLayoutVars>
      </dgm:prSet>
      <dgm:spPr/>
    </dgm:pt>
    <dgm:pt modelId="{63CEF7C1-7289-F648-90B5-4B4753A9C347}" type="pres">
      <dgm:prSet presAssocID="{5D1A3211-CBF6-AA4B-846C-3D9CF28BAFF9}" presName="composite" presStyleCnt="0"/>
      <dgm:spPr/>
    </dgm:pt>
    <dgm:pt modelId="{3A3BF9D5-E7AD-4A4A-9E8B-9A885D9F050D}" type="pres">
      <dgm:prSet presAssocID="{5D1A3211-CBF6-AA4B-846C-3D9CF28BAFF9}" presName="parentText" presStyleLbl="alignNode1" presStyleIdx="0" presStyleCnt="4" custLinFactNeighborX="113" custLinFactNeighborY="-573">
        <dgm:presLayoutVars>
          <dgm:chMax val="1"/>
          <dgm:bulletEnabled val="1"/>
        </dgm:presLayoutVars>
      </dgm:prSet>
      <dgm:spPr/>
    </dgm:pt>
    <dgm:pt modelId="{069A02A6-0D5F-254B-B8A8-E019C54491FB}" type="pres">
      <dgm:prSet presAssocID="{5D1A3211-CBF6-AA4B-846C-3D9CF28BAFF9}" presName="descendantText" presStyleLbl="alignAcc1" presStyleIdx="0" presStyleCnt="4" custLinFactNeighborY="16652">
        <dgm:presLayoutVars>
          <dgm:bulletEnabled val="1"/>
        </dgm:presLayoutVars>
      </dgm:prSet>
      <dgm:spPr/>
    </dgm:pt>
    <dgm:pt modelId="{04E35944-AB5F-2047-845A-31884080D3C7}" type="pres">
      <dgm:prSet presAssocID="{43A87898-E59C-2F40-81F1-02C288F959F0}" presName="sp" presStyleCnt="0"/>
      <dgm:spPr/>
    </dgm:pt>
    <dgm:pt modelId="{2F2755BF-79D8-D94D-ACB2-AA4358C07720}" type="pres">
      <dgm:prSet presAssocID="{C09BB618-B883-824B-ACF2-17D42643FED6}" presName="composite" presStyleCnt="0"/>
      <dgm:spPr/>
    </dgm:pt>
    <dgm:pt modelId="{5AC3C199-A584-B043-A3E3-E90C3F498B5E}" type="pres">
      <dgm:prSet presAssocID="{C09BB618-B883-824B-ACF2-17D42643FED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B54393E-8445-6B45-A3CB-9760C29C807A}" type="pres">
      <dgm:prSet presAssocID="{C09BB618-B883-824B-ACF2-17D42643FED6}" presName="descendantText" presStyleLbl="alignAcc1" presStyleIdx="1" presStyleCnt="4" custLinFactNeighborY="15071">
        <dgm:presLayoutVars>
          <dgm:bulletEnabled val="1"/>
        </dgm:presLayoutVars>
      </dgm:prSet>
      <dgm:spPr/>
    </dgm:pt>
    <dgm:pt modelId="{55440CE5-C82A-5E4A-8D24-AB52D1E75EEE}" type="pres">
      <dgm:prSet presAssocID="{2F4504B5-7567-3343-AD2E-83B489CF2272}" presName="sp" presStyleCnt="0"/>
      <dgm:spPr/>
    </dgm:pt>
    <dgm:pt modelId="{F91C8F18-C242-EF4E-B1DC-6D61C4B13501}" type="pres">
      <dgm:prSet presAssocID="{2149907B-0B5F-9247-BC4B-395369DC7719}" presName="composite" presStyleCnt="0"/>
      <dgm:spPr/>
    </dgm:pt>
    <dgm:pt modelId="{A28522CF-CE94-F14C-88D4-A006D27BED56}" type="pres">
      <dgm:prSet presAssocID="{2149907B-0B5F-9247-BC4B-395369DC771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38527FD-FB04-AC46-B2FD-D6BE5192D6F3}" type="pres">
      <dgm:prSet presAssocID="{2149907B-0B5F-9247-BC4B-395369DC7719}" presName="descendantText" presStyleLbl="alignAcc1" presStyleIdx="2" presStyleCnt="4" custLinFactNeighborY="13455">
        <dgm:presLayoutVars>
          <dgm:bulletEnabled val="1"/>
        </dgm:presLayoutVars>
      </dgm:prSet>
      <dgm:spPr/>
    </dgm:pt>
    <dgm:pt modelId="{B876E5EE-FFE3-1444-A567-A9FE6B721D61}" type="pres">
      <dgm:prSet presAssocID="{6EE33929-878B-364F-B918-C0C366E1B338}" presName="sp" presStyleCnt="0"/>
      <dgm:spPr/>
    </dgm:pt>
    <dgm:pt modelId="{8C23AF1A-969B-F94E-82ED-A28777A6CA09}" type="pres">
      <dgm:prSet presAssocID="{AD097773-8E85-0E4D-8380-0B41137372D4}" presName="composite" presStyleCnt="0"/>
      <dgm:spPr/>
    </dgm:pt>
    <dgm:pt modelId="{580E050C-475A-FC47-A0BD-0D9EF1B41F69}" type="pres">
      <dgm:prSet presAssocID="{AD097773-8E85-0E4D-8380-0B41137372D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DED47E6-8A37-5F43-A015-022669F0667D}" type="pres">
      <dgm:prSet presAssocID="{AD097773-8E85-0E4D-8380-0B41137372D4}" presName="descendantText" presStyleLbl="alignAcc1" presStyleIdx="3" presStyleCnt="4" custLinFactNeighborY="11839">
        <dgm:presLayoutVars>
          <dgm:bulletEnabled val="1"/>
        </dgm:presLayoutVars>
      </dgm:prSet>
      <dgm:spPr/>
    </dgm:pt>
  </dgm:ptLst>
  <dgm:cxnLst>
    <dgm:cxn modelId="{5629A802-B614-6B40-9449-32C845677087}" type="presOf" srcId="{5D1A3211-CBF6-AA4B-846C-3D9CF28BAFF9}" destId="{3A3BF9D5-E7AD-4A4A-9E8B-9A885D9F050D}" srcOrd="0" destOrd="0" presId="urn:microsoft.com/office/officeart/2005/8/layout/chevron2"/>
    <dgm:cxn modelId="{BD382D09-57C7-E04C-80F2-D1148EB2F6B4}" srcId="{C09BB618-B883-824B-ACF2-17D42643FED6}" destId="{D8E084CE-7D8E-BD48-AD0D-D55662583D36}" srcOrd="0" destOrd="0" parTransId="{C3A19950-853A-3041-888B-7172A056788D}" sibTransId="{ED229824-528D-934B-A9D1-2F01935A30CE}"/>
    <dgm:cxn modelId="{6CFD110A-82B1-3E4F-9A20-EEDF875B05DF}" type="presOf" srcId="{93B47953-2650-6546-ACDA-CC56105D91E0}" destId="{069A02A6-0D5F-254B-B8A8-E019C54491FB}" srcOrd="0" destOrd="0" presId="urn:microsoft.com/office/officeart/2005/8/layout/chevron2"/>
    <dgm:cxn modelId="{7F19FB11-A6F3-D045-8849-48A669E6D9A2}" srcId="{A383D1A2-6AC4-4F4C-8830-A25DDDD53419}" destId="{5D1A3211-CBF6-AA4B-846C-3D9CF28BAFF9}" srcOrd="0" destOrd="0" parTransId="{02FD500F-9B2E-0347-8D71-DBA0FF51D49B}" sibTransId="{43A87898-E59C-2F40-81F1-02C288F959F0}"/>
    <dgm:cxn modelId="{D5882E1A-759E-D74B-8B82-B0FBF547C283}" srcId="{5D1A3211-CBF6-AA4B-846C-3D9CF28BAFF9}" destId="{77A0AFAA-6FAF-F447-B7FD-30DA1F6C1BBE}" srcOrd="1" destOrd="0" parTransId="{6BABF035-1A13-D144-AB00-9D12CDCC7F9C}" sibTransId="{C5613962-08CF-ED48-B0DA-D133052DB000}"/>
    <dgm:cxn modelId="{C1B8041E-10A3-CA40-A8F7-A176BFD47354}" type="presOf" srcId="{AD097773-8E85-0E4D-8380-0B41137372D4}" destId="{580E050C-475A-FC47-A0BD-0D9EF1B41F69}" srcOrd="0" destOrd="0" presId="urn:microsoft.com/office/officeart/2005/8/layout/chevron2"/>
    <dgm:cxn modelId="{DDD81A2C-DAC4-2C4F-B2C7-07A783D777D4}" type="presOf" srcId="{A383D1A2-6AC4-4F4C-8830-A25DDDD53419}" destId="{CAC3F577-DA1F-DE4C-8D2C-61CFB96E00AE}" srcOrd="0" destOrd="0" presId="urn:microsoft.com/office/officeart/2005/8/layout/chevron2"/>
    <dgm:cxn modelId="{0F5E042D-29CE-A74A-8849-52C76E741F53}" type="presOf" srcId="{8D4EF4F5-B478-DA4B-97B1-09C3A92B500F}" destId="{8DED47E6-8A37-5F43-A015-022669F0667D}" srcOrd="0" destOrd="1" presId="urn:microsoft.com/office/officeart/2005/8/layout/chevron2"/>
    <dgm:cxn modelId="{3BF1173B-A6FB-424D-BAFC-D1AB4F0FEFFE}" type="presOf" srcId="{2149907B-0B5F-9247-BC4B-395369DC7719}" destId="{A28522CF-CE94-F14C-88D4-A006D27BED56}" srcOrd="0" destOrd="0" presId="urn:microsoft.com/office/officeart/2005/8/layout/chevron2"/>
    <dgm:cxn modelId="{ED93F13C-6B9F-104E-BA87-DF0CDF7273AA}" type="presOf" srcId="{D8E084CE-7D8E-BD48-AD0D-D55662583D36}" destId="{3B54393E-8445-6B45-A3CB-9760C29C807A}" srcOrd="0" destOrd="0" presId="urn:microsoft.com/office/officeart/2005/8/layout/chevron2"/>
    <dgm:cxn modelId="{13741741-B848-2D4C-8E80-66419E0E246C}" srcId="{2149907B-0B5F-9247-BC4B-395369DC7719}" destId="{C8991EBE-023E-714E-ACA7-EEAEDD7AFA76}" srcOrd="1" destOrd="0" parTransId="{A6199483-7224-BB4D-B628-02C0DD560DB3}" sibTransId="{48DA6945-96E0-7145-B55B-7DD9859A0825}"/>
    <dgm:cxn modelId="{6ABC1042-5A81-8E48-8DB4-09BCFC66050E}" srcId="{C09BB618-B883-824B-ACF2-17D42643FED6}" destId="{3197CEC6-DE7F-4C48-ABE5-C17B179A0054}" srcOrd="1" destOrd="0" parTransId="{284175B2-08C9-2E4C-B625-4A1466BD1625}" sibTransId="{2DAD594C-8899-5040-89A9-6D937C88B0C6}"/>
    <dgm:cxn modelId="{80C72F57-BFB5-B84E-A004-FC38E8113B42}" type="presOf" srcId="{761CB077-9E40-F64F-AFA7-E280ADCF7A51}" destId="{938527FD-FB04-AC46-B2FD-D6BE5192D6F3}" srcOrd="0" destOrd="0" presId="urn:microsoft.com/office/officeart/2005/8/layout/chevron2"/>
    <dgm:cxn modelId="{18559780-A589-2E4E-8EE5-BEF85E4F6DFF}" srcId="{2149907B-0B5F-9247-BC4B-395369DC7719}" destId="{761CB077-9E40-F64F-AFA7-E280ADCF7A51}" srcOrd="0" destOrd="0" parTransId="{EEC682F8-0C6D-E140-B2FC-9F1C76862998}" sibTransId="{3CBB02F6-4EB7-E64B-89CE-AF9591BBC39A}"/>
    <dgm:cxn modelId="{732A7B86-7C96-7E4A-BC2B-CABCF22B4FEC}" srcId="{AD097773-8E85-0E4D-8380-0B41137372D4}" destId="{8D4EF4F5-B478-DA4B-97B1-09C3A92B500F}" srcOrd="1" destOrd="0" parTransId="{DD8EBC88-86BD-B64B-8DA3-A1B194C6F1E3}" sibTransId="{36928807-3C20-0943-9FF6-3D87571B88E7}"/>
    <dgm:cxn modelId="{38926F95-5EF1-6545-B4B4-724562789682}" type="presOf" srcId="{C8991EBE-023E-714E-ACA7-EEAEDD7AFA76}" destId="{938527FD-FB04-AC46-B2FD-D6BE5192D6F3}" srcOrd="0" destOrd="1" presId="urn:microsoft.com/office/officeart/2005/8/layout/chevron2"/>
    <dgm:cxn modelId="{0E3298BF-3011-9440-B2E8-44F16F6AB51F}" srcId="{A383D1A2-6AC4-4F4C-8830-A25DDDD53419}" destId="{AD097773-8E85-0E4D-8380-0B41137372D4}" srcOrd="3" destOrd="0" parTransId="{C39E7E13-1A13-8949-AB16-530CE6CCCB01}" sibTransId="{54F5F9DE-B9D3-2340-9C97-281D9DC1022A}"/>
    <dgm:cxn modelId="{D6C628C3-4130-8B4E-AA45-222D5C21DD04}" type="presOf" srcId="{28E59CB2-BA9F-BD4F-94DE-BBC4C17A52C1}" destId="{8DED47E6-8A37-5F43-A015-022669F0667D}" srcOrd="0" destOrd="0" presId="urn:microsoft.com/office/officeart/2005/8/layout/chevron2"/>
    <dgm:cxn modelId="{8F80EDC7-6E75-1545-BC44-2C23F08A3B46}" srcId="{5D1A3211-CBF6-AA4B-846C-3D9CF28BAFF9}" destId="{93B47953-2650-6546-ACDA-CC56105D91E0}" srcOrd="0" destOrd="0" parTransId="{CE79770B-96C1-5D4F-8C62-C2B0D2786CC8}" sibTransId="{02151FD5-AD69-7848-827D-EC4DD1427BD0}"/>
    <dgm:cxn modelId="{9B2FF4D3-35E3-384E-960D-6F6B7AAFEE61}" type="presOf" srcId="{3197CEC6-DE7F-4C48-ABE5-C17B179A0054}" destId="{3B54393E-8445-6B45-A3CB-9760C29C807A}" srcOrd="0" destOrd="1" presId="urn:microsoft.com/office/officeart/2005/8/layout/chevron2"/>
    <dgm:cxn modelId="{CEDCA5D8-EE0B-DB45-925D-F159A9A71874}" srcId="{A383D1A2-6AC4-4F4C-8830-A25DDDD53419}" destId="{C09BB618-B883-824B-ACF2-17D42643FED6}" srcOrd="1" destOrd="0" parTransId="{7F115E7D-FD85-3D41-801B-A26D20385D8F}" sibTransId="{2F4504B5-7567-3343-AD2E-83B489CF2272}"/>
    <dgm:cxn modelId="{80E2F3D8-C788-A143-8182-BE33873EE5A6}" type="presOf" srcId="{77A0AFAA-6FAF-F447-B7FD-30DA1F6C1BBE}" destId="{069A02A6-0D5F-254B-B8A8-E019C54491FB}" srcOrd="0" destOrd="1" presId="urn:microsoft.com/office/officeart/2005/8/layout/chevron2"/>
    <dgm:cxn modelId="{B9387BE2-8687-A344-9960-F37E7D68BB29}" srcId="{A383D1A2-6AC4-4F4C-8830-A25DDDD53419}" destId="{2149907B-0B5F-9247-BC4B-395369DC7719}" srcOrd="2" destOrd="0" parTransId="{2D5D9D71-AB07-AA47-B9E6-5B6A1C6308C8}" sibTransId="{6EE33929-878B-364F-B918-C0C366E1B338}"/>
    <dgm:cxn modelId="{9225D9F3-9811-4443-B894-980E725BD078}" type="presOf" srcId="{C09BB618-B883-824B-ACF2-17D42643FED6}" destId="{5AC3C199-A584-B043-A3E3-E90C3F498B5E}" srcOrd="0" destOrd="0" presId="urn:microsoft.com/office/officeart/2005/8/layout/chevron2"/>
    <dgm:cxn modelId="{507B72FD-06B8-5B4F-A717-3B4F1095E898}" srcId="{AD097773-8E85-0E4D-8380-0B41137372D4}" destId="{28E59CB2-BA9F-BD4F-94DE-BBC4C17A52C1}" srcOrd="0" destOrd="0" parTransId="{0CB28DB6-2B30-614E-ADFA-F431E49E7038}" sibTransId="{059553C9-2F75-3B46-8C67-B68A62B6CB2F}"/>
    <dgm:cxn modelId="{E2147D93-B6DD-5448-AEF9-F821E25B06BE}" type="presParOf" srcId="{CAC3F577-DA1F-DE4C-8D2C-61CFB96E00AE}" destId="{63CEF7C1-7289-F648-90B5-4B4753A9C347}" srcOrd="0" destOrd="0" presId="urn:microsoft.com/office/officeart/2005/8/layout/chevron2"/>
    <dgm:cxn modelId="{420E79B4-BBD8-0B4E-AC6D-D84804DC5AB4}" type="presParOf" srcId="{63CEF7C1-7289-F648-90B5-4B4753A9C347}" destId="{3A3BF9D5-E7AD-4A4A-9E8B-9A885D9F050D}" srcOrd="0" destOrd="0" presId="urn:microsoft.com/office/officeart/2005/8/layout/chevron2"/>
    <dgm:cxn modelId="{F2712486-7A2F-A94F-88CC-BCA4E7744EC1}" type="presParOf" srcId="{63CEF7C1-7289-F648-90B5-4B4753A9C347}" destId="{069A02A6-0D5F-254B-B8A8-E019C54491FB}" srcOrd="1" destOrd="0" presId="urn:microsoft.com/office/officeart/2005/8/layout/chevron2"/>
    <dgm:cxn modelId="{55913D3F-23D2-9F43-86B7-B0FFE1C3E12E}" type="presParOf" srcId="{CAC3F577-DA1F-DE4C-8D2C-61CFB96E00AE}" destId="{04E35944-AB5F-2047-845A-31884080D3C7}" srcOrd="1" destOrd="0" presId="urn:microsoft.com/office/officeart/2005/8/layout/chevron2"/>
    <dgm:cxn modelId="{0C64CC3C-7598-5F4E-A65D-BC43EDDB7819}" type="presParOf" srcId="{CAC3F577-DA1F-DE4C-8D2C-61CFB96E00AE}" destId="{2F2755BF-79D8-D94D-ACB2-AA4358C07720}" srcOrd="2" destOrd="0" presId="urn:microsoft.com/office/officeart/2005/8/layout/chevron2"/>
    <dgm:cxn modelId="{A9EF9CBC-CDB8-C24D-941F-43EE41554180}" type="presParOf" srcId="{2F2755BF-79D8-D94D-ACB2-AA4358C07720}" destId="{5AC3C199-A584-B043-A3E3-E90C3F498B5E}" srcOrd="0" destOrd="0" presId="urn:microsoft.com/office/officeart/2005/8/layout/chevron2"/>
    <dgm:cxn modelId="{DF0B564C-124E-704F-A714-C297CF8591D4}" type="presParOf" srcId="{2F2755BF-79D8-D94D-ACB2-AA4358C07720}" destId="{3B54393E-8445-6B45-A3CB-9760C29C807A}" srcOrd="1" destOrd="0" presId="urn:microsoft.com/office/officeart/2005/8/layout/chevron2"/>
    <dgm:cxn modelId="{4B402D62-B969-9F43-AD6E-B7C4C1C60640}" type="presParOf" srcId="{CAC3F577-DA1F-DE4C-8D2C-61CFB96E00AE}" destId="{55440CE5-C82A-5E4A-8D24-AB52D1E75EEE}" srcOrd="3" destOrd="0" presId="urn:microsoft.com/office/officeart/2005/8/layout/chevron2"/>
    <dgm:cxn modelId="{4D3078C3-7183-064F-889D-4396912C54CB}" type="presParOf" srcId="{CAC3F577-DA1F-DE4C-8D2C-61CFB96E00AE}" destId="{F91C8F18-C242-EF4E-B1DC-6D61C4B13501}" srcOrd="4" destOrd="0" presId="urn:microsoft.com/office/officeart/2005/8/layout/chevron2"/>
    <dgm:cxn modelId="{6B60755E-34AA-BB43-9B78-2B00CD021D32}" type="presParOf" srcId="{F91C8F18-C242-EF4E-B1DC-6D61C4B13501}" destId="{A28522CF-CE94-F14C-88D4-A006D27BED56}" srcOrd="0" destOrd="0" presId="urn:microsoft.com/office/officeart/2005/8/layout/chevron2"/>
    <dgm:cxn modelId="{39CB8CBE-3248-EC42-9044-80C935057D7A}" type="presParOf" srcId="{F91C8F18-C242-EF4E-B1DC-6D61C4B13501}" destId="{938527FD-FB04-AC46-B2FD-D6BE5192D6F3}" srcOrd="1" destOrd="0" presId="urn:microsoft.com/office/officeart/2005/8/layout/chevron2"/>
    <dgm:cxn modelId="{119332C9-DB45-5E44-89F5-CD3257923FF5}" type="presParOf" srcId="{CAC3F577-DA1F-DE4C-8D2C-61CFB96E00AE}" destId="{B876E5EE-FFE3-1444-A567-A9FE6B721D61}" srcOrd="5" destOrd="0" presId="urn:microsoft.com/office/officeart/2005/8/layout/chevron2"/>
    <dgm:cxn modelId="{BF152843-A22B-864D-9CFF-B7A2D7F3A0D8}" type="presParOf" srcId="{CAC3F577-DA1F-DE4C-8D2C-61CFB96E00AE}" destId="{8C23AF1A-969B-F94E-82ED-A28777A6CA09}" srcOrd="6" destOrd="0" presId="urn:microsoft.com/office/officeart/2005/8/layout/chevron2"/>
    <dgm:cxn modelId="{984468CA-3E17-E944-8E3B-F9446D88C044}" type="presParOf" srcId="{8C23AF1A-969B-F94E-82ED-A28777A6CA09}" destId="{580E050C-475A-FC47-A0BD-0D9EF1B41F69}" srcOrd="0" destOrd="0" presId="urn:microsoft.com/office/officeart/2005/8/layout/chevron2"/>
    <dgm:cxn modelId="{521DF7F7-4B3C-EC42-A41F-9137584BB86F}" type="presParOf" srcId="{8C23AF1A-969B-F94E-82ED-A28777A6CA09}" destId="{8DED47E6-8A37-5F43-A015-022669F066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113ED6-670C-134B-AFCC-01AF4CA86ED0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EE2DF3A4-09E0-C64B-81E8-AADAEF4D7E5C}">
      <dgm:prSet phldrT="[Text]" custT="1"/>
      <dgm:spPr>
        <a:solidFill>
          <a:srgbClr val="E87324"/>
        </a:solidFill>
        <a:ln w="635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Phase 1</a:t>
          </a:r>
        </a:p>
      </dgm:t>
    </dgm:pt>
    <dgm:pt modelId="{FFABED95-78CC-1F41-AF37-0B4632F9B142}" type="parTrans" cxnId="{A81A44C5-F93A-C840-B356-08DA8DE071EB}">
      <dgm:prSet/>
      <dgm:spPr/>
      <dgm:t>
        <a:bodyPr/>
        <a:lstStyle/>
        <a:p>
          <a:endParaRPr lang="en-US" sz="3600"/>
        </a:p>
      </dgm:t>
    </dgm:pt>
    <dgm:pt modelId="{AA07B1D9-C564-1A45-93E0-080C486FD205}" type="sibTrans" cxnId="{A81A44C5-F93A-C840-B356-08DA8DE071EB}">
      <dgm:prSet/>
      <dgm:spPr/>
      <dgm:t>
        <a:bodyPr/>
        <a:lstStyle/>
        <a:p>
          <a:endParaRPr lang="en-US" sz="3600"/>
        </a:p>
      </dgm:t>
    </dgm:pt>
    <dgm:pt modelId="{8034A2E6-6A60-C646-9631-DA12083D6DF3}">
      <dgm:prSet phldrT="[Text]" custT="1"/>
      <dgm:spPr>
        <a:solidFill>
          <a:srgbClr val="747474"/>
        </a:solidFill>
        <a:ln w="635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Phase 4</a:t>
          </a:r>
        </a:p>
      </dgm:t>
    </dgm:pt>
    <dgm:pt modelId="{09C1D24D-9EE1-6A40-AB72-ACADE274AA60}" type="parTrans" cxnId="{EBDF08B4-A212-7442-A83B-AB7681BA1DE3}">
      <dgm:prSet/>
      <dgm:spPr/>
      <dgm:t>
        <a:bodyPr/>
        <a:lstStyle/>
        <a:p>
          <a:endParaRPr lang="en-US" sz="3600"/>
        </a:p>
      </dgm:t>
    </dgm:pt>
    <dgm:pt modelId="{040C3800-5535-D944-87AB-35493C8135FB}" type="sibTrans" cxnId="{EBDF08B4-A212-7442-A83B-AB7681BA1DE3}">
      <dgm:prSet/>
      <dgm:spPr/>
      <dgm:t>
        <a:bodyPr/>
        <a:lstStyle/>
        <a:p>
          <a:endParaRPr lang="en-US" sz="3600"/>
        </a:p>
      </dgm:t>
    </dgm:pt>
    <dgm:pt modelId="{2861B5FB-038E-CD48-A7F9-CDB9040998C6}">
      <dgm:prSet phldrT="[Text]" custT="1"/>
      <dgm:spPr>
        <a:solidFill>
          <a:srgbClr val="E87324"/>
        </a:solidFill>
        <a:ln w="635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5</a:t>
          </a:r>
        </a:p>
      </dgm:t>
    </dgm:pt>
    <dgm:pt modelId="{66862C97-C8C1-9746-85B4-0E569D9B36BD}" type="parTrans" cxnId="{E2498E6B-3324-0840-AD6E-4B0A484356F2}">
      <dgm:prSet/>
      <dgm:spPr/>
      <dgm:t>
        <a:bodyPr/>
        <a:lstStyle/>
        <a:p>
          <a:endParaRPr lang="en-US" sz="3600"/>
        </a:p>
      </dgm:t>
    </dgm:pt>
    <dgm:pt modelId="{1C821581-B1EB-8744-9180-BB4D72F0261D}" type="sibTrans" cxnId="{E2498E6B-3324-0840-AD6E-4B0A484356F2}">
      <dgm:prSet/>
      <dgm:spPr/>
      <dgm:t>
        <a:bodyPr/>
        <a:lstStyle/>
        <a:p>
          <a:endParaRPr lang="en-US" sz="3600"/>
        </a:p>
      </dgm:t>
    </dgm:pt>
    <dgm:pt modelId="{D139415F-93B0-B34D-9595-00D8C68AF641}">
      <dgm:prSet phldrT="[Text]" custT="1"/>
      <dgm:spPr>
        <a:solidFill>
          <a:srgbClr val="959595"/>
        </a:solidFill>
        <a:ln w="635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Phase 2</a:t>
          </a:r>
        </a:p>
      </dgm:t>
    </dgm:pt>
    <dgm:pt modelId="{3BE5604B-B418-AC46-9A08-BB65C1D86FAC}" type="parTrans" cxnId="{9977C91C-CB04-1448-98AB-262CDD4748A9}">
      <dgm:prSet/>
      <dgm:spPr/>
      <dgm:t>
        <a:bodyPr/>
        <a:lstStyle/>
        <a:p>
          <a:endParaRPr lang="en-US" sz="3600"/>
        </a:p>
      </dgm:t>
    </dgm:pt>
    <dgm:pt modelId="{AA04A6D0-5068-0544-A71B-C8F9818D1917}" type="sibTrans" cxnId="{9977C91C-CB04-1448-98AB-262CDD4748A9}">
      <dgm:prSet/>
      <dgm:spPr/>
      <dgm:t>
        <a:bodyPr/>
        <a:lstStyle/>
        <a:p>
          <a:endParaRPr lang="en-US" sz="3600"/>
        </a:p>
      </dgm:t>
    </dgm:pt>
    <dgm:pt modelId="{EB98B51D-1AF5-DB44-A878-012949230A5B}">
      <dgm:prSet phldrT="[Text]" custT="1"/>
      <dgm:spPr>
        <a:solidFill>
          <a:srgbClr val="11B3C4"/>
        </a:solidFill>
        <a:ln w="635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Phase 3</a:t>
          </a:r>
        </a:p>
      </dgm:t>
    </dgm:pt>
    <dgm:pt modelId="{BE51A6E0-11A8-A44A-9693-860F9E540C31}" type="parTrans" cxnId="{207EBE79-674B-E441-A9E5-9CA6BC133C9D}">
      <dgm:prSet/>
      <dgm:spPr/>
      <dgm:t>
        <a:bodyPr/>
        <a:lstStyle/>
        <a:p>
          <a:endParaRPr lang="en-US" sz="3600"/>
        </a:p>
      </dgm:t>
    </dgm:pt>
    <dgm:pt modelId="{D708BB06-90A5-7B46-95F0-D5892140343D}" type="sibTrans" cxnId="{207EBE79-674B-E441-A9E5-9CA6BC133C9D}">
      <dgm:prSet/>
      <dgm:spPr/>
      <dgm:t>
        <a:bodyPr/>
        <a:lstStyle/>
        <a:p>
          <a:endParaRPr lang="en-US" sz="3600"/>
        </a:p>
      </dgm:t>
    </dgm:pt>
    <dgm:pt modelId="{7196B9A1-9632-0D4A-BEA3-B90BAFA8351B}" type="pres">
      <dgm:prSet presAssocID="{AC113ED6-670C-134B-AFCC-01AF4CA86ED0}" presName="Name0" presStyleCnt="0">
        <dgm:presLayoutVars>
          <dgm:dir/>
          <dgm:animLvl val="lvl"/>
          <dgm:resizeHandles val="exact"/>
        </dgm:presLayoutVars>
      </dgm:prSet>
      <dgm:spPr/>
    </dgm:pt>
    <dgm:pt modelId="{80BEA5A2-AC5F-D549-A894-7147CAFB7389}" type="pres">
      <dgm:prSet presAssocID="{EE2DF3A4-09E0-C64B-81E8-AADAEF4D7E5C}" presName="Name8" presStyleCnt="0"/>
      <dgm:spPr/>
    </dgm:pt>
    <dgm:pt modelId="{019791B2-B4D1-0E45-9E63-119CF976D639}" type="pres">
      <dgm:prSet presAssocID="{EE2DF3A4-09E0-C64B-81E8-AADAEF4D7E5C}" presName="level" presStyleLbl="node1" presStyleIdx="0" presStyleCnt="5">
        <dgm:presLayoutVars>
          <dgm:chMax val="1"/>
          <dgm:bulletEnabled val="1"/>
        </dgm:presLayoutVars>
      </dgm:prSet>
      <dgm:spPr/>
    </dgm:pt>
    <dgm:pt modelId="{0778FEF0-0A47-C040-9E2C-087197B31998}" type="pres">
      <dgm:prSet presAssocID="{EE2DF3A4-09E0-C64B-81E8-AADAEF4D7E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F2951C-855C-8841-B482-D57C8AF6B974}" type="pres">
      <dgm:prSet presAssocID="{D139415F-93B0-B34D-9595-00D8C68AF641}" presName="Name8" presStyleCnt="0"/>
      <dgm:spPr/>
    </dgm:pt>
    <dgm:pt modelId="{FA2223E1-40C8-B543-97AF-4DC44FDE4C17}" type="pres">
      <dgm:prSet presAssocID="{D139415F-93B0-B34D-9595-00D8C68AF641}" presName="level" presStyleLbl="node1" presStyleIdx="1" presStyleCnt="5">
        <dgm:presLayoutVars>
          <dgm:chMax val="1"/>
          <dgm:bulletEnabled val="1"/>
        </dgm:presLayoutVars>
      </dgm:prSet>
      <dgm:spPr/>
    </dgm:pt>
    <dgm:pt modelId="{08BF7C46-F122-B844-A304-2C9A9D09A6D5}" type="pres">
      <dgm:prSet presAssocID="{D139415F-93B0-B34D-9595-00D8C68AF6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DE3246-2C10-3843-AA42-B4C83258CF95}" type="pres">
      <dgm:prSet presAssocID="{EB98B51D-1AF5-DB44-A878-012949230A5B}" presName="Name8" presStyleCnt="0"/>
      <dgm:spPr/>
    </dgm:pt>
    <dgm:pt modelId="{5DF4157D-AA35-4941-A496-08FA56BF8A36}" type="pres">
      <dgm:prSet presAssocID="{EB98B51D-1AF5-DB44-A878-012949230A5B}" presName="level" presStyleLbl="node1" presStyleIdx="2" presStyleCnt="5">
        <dgm:presLayoutVars>
          <dgm:chMax val="1"/>
          <dgm:bulletEnabled val="1"/>
        </dgm:presLayoutVars>
      </dgm:prSet>
      <dgm:spPr/>
    </dgm:pt>
    <dgm:pt modelId="{7F6D7F78-C053-E14A-B52C-2F80BC9CD442}" type="pres">
      <dgm:prSet presAssocID="{EB98B51D-1AF5-DB44-A878-012949230A5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DD91339-3575-F445-9352-A3E7E7FBF695}" type="pres">
      <dgm:prSet presAssocID="{8034A2E6-6A60-C646-9631-DA12083D6DF3}" presName="Name8" presStyleCnt="0"/>
      <dgm:spPr/>
    </dgm:pt>
    <dgm:pt modelId="{A8C5DBFA-132F-7C41-917A-21E7F2C85A4F}" type="pres">
      <dgm:prSet presAssocID="{8034A2E6-6A60-C646-9631-DA12083D6DF3}" presName="level" presStyleLbl="node1" presStyleIdx="3" presStyleCnt="5">
        <dgm:presLayoutVars>
          <dgm:chMax val="1"/>
          <dgm:bulletEnabled val="1"/>
        </dgm:presLayoutVars>
      </dgm:prSet>
      <dgm:spPr/>
    </dgm:pt>
    <dgm:pt modelId="{68F3EE97-D41C-D143-A5FF-C45420E0474E}" type="pres">
      <dgm:prSet presAssocID="{8034A2E6-6A60-C646-9631-DA12083D6D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5DF5FCD-809E-F641-A7F8-96E220567EC3}" type="pres">
      <dgm:prSet presAssocID="{2861B5FB-038E-CD48-A7F9-CDB9040998C6}" presName="Name8" presStyleCnt="0"/>
      <dgm:spPr/>
    </dgm:pt>
    <dgm:pt modelId="{47B40315-05DF-EE40-B4C0-ADC16E89510E}" type="pres">
      <dgm:prSet presAssocID="{2861B5FB-038E-CD48-A7F9-CDB9040998C6}" presName="level" presStyleLbl="node1" presStyleIdx="4" presStyleCnt="5">
        <dgm:presLayoutVars>
          <dgm:chMax val="1"/>
          <dgm:bulletEnabled val="1"/>
        </dgm:presLayoutVars>
      </dgm:prSet>
      <dgm:spPr/>
    </dgm:pt>
    <dgm:pt modelId="{CAE473EE-9D48-E245-8BD1-0A916FD6890C}" type="pres">
      <dgm:prSet presAssocID="{2861B5FB-038E-CD48-A7F9-CDB9040998C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B1EF08-788D-8A4E-984C-A3B1862E033B}" type="presOf" srcId="{EB98B51D-1AF5-DB44-A878-012949230A5B}" destId="{5DF4157D-AA35-4941-A496-08FA56BF8A36}" srcOrd="0" destOrd="0" presId="urn:microsoft.com/office/officeart/2005/8/layout/pyramid3"/>
    <dgm:cxn modelId="{FB06A318-B907-F44E-8CF5-0AC9B224B329}" type="presOf" srcId="{2861B5FB-038E-CD48-A7F9-CDB9040998C6}" destId="{47B40315-05DF-EE40-B4C0-ADC16E89510E}" srcOrd="0" destOrd="0" presId="urn:microsoft.com/office/officeart/2005/8/layout/pyramid3"/>
    <dgm:cxn modelId="{9977C91C-CB04-1448-98AB-262CDD4748A9}" srcId="{AC113ED6-670C-134B-AFCC-01AF4CA86ED0}" destId="{D139415F-93B0-B34D-9595-00D8C68AF641}" srcOrd="1" destOrd="0" parTransId="{3BE5604B-B418-AC46-9A08-BB65C1D86FAC}" sibTransId="{AA04A6D0-5068-0544-A71B-C8F9818D1917}"/>
    <dgm:cxn modelId="{6AB6294B-8BE2-6F48-9773-165813EB2864}" type="presOf" srcId="{EE2DF3A4-09E0-C64B-81E8-AADAEF4D7E5C}" destId="{019791B2-B4D1-0E45-9E63-119CF976D639}" srcOrd="0" destOrd="0" presId="urn:microsoft.com/office/officeart/2005/8/layout/pyramid3"/>
    <dgm:cxn modelId="{1BCAC958-9F02-D24C-8C47-E25A6D5E43C4}" type="presOf" srcId="{8034A2E6-6A60-C646-9631-DA12083D6DF3}" destId="{A8C5DBFA-132F-7C41-917A-21E7F2C85A4F}" srcOrd="0" destOrd="0" presId="urn:microsoft.com/office/officeart/2005/8/layout/pyramid3"/>
    <dgm:cxn modelId="{E2498E6B-3324-0840-AD6E-4B0A484356F2}" srcId="{AC113ED6-670C-134B-AFCC-01AF4CA86ED0}" destId="{2861B5FB-038E-CD48-A7F9-CDB9040998C6}" srcOrd="4" destOrd="0" parTransId="{66862C97-C8C1-9746-85B4-0E569D9B36BD}" sibTransId="{1C821581-B1EB-8744-9180-BB4D72F0261D}"/>
    <dgm:cxn modelId="{207EBE79-674B-E441-A9E5-9CA6BC133C9D}" srcId="{AC113ED6-670C-134B-AFCC-01AF4CA86ED0}" destId="{EB98B51D-1AF5-DB44-A878-012949230A5B}" srcOrd="2" destOrd="0" parTransId="{BE51A6E0-11A8-A44A-9693-860F9E540C31}" sibTransId="{D708BB06-90A5-7B46-95F0-D5892140343D}"/>
    <dgm:cxn modelId="{055B3D7C-FA0A-454D-9528-3F110B808111}" type="presOf" srcId="{EB98B51D-1AF5-DB44-A878-012949230A5B}" destId="{7F6D7F78-C053-E14A-B52C-2F80BC9CD442}" srcOrd="1" destOrd="0" presId="urn:microsoft.com/office/officeart/2005/8/layout/pyramid3"/>
    <dgm:cxn modelId="{CA2B6E7D-B8AD-814E-94FA-4E991E20ABAE}" type="presOf" srcId="{D139415F-93B0-B34D-9595-00D8C68AF641}" destId="{08BF7C46-F122-B844-A304-2C9A9D09A6D5}" srcOrd="1" destOrd="0" presId="urn:microsoft.com/office/officeart/2005/8/layout/pyramid3"/>
    <dgm:cxn modelId="{23CDFD9F-C53B-8145-AFAF-D0AF4939D13C}" type="presOf" srcId="{2861B5FB-038E-CD48-A7F9-CDB9040998C6}" destId="{CAE473EE-9D48-E245-8BD1-0A916FD6890C}" srcOrd="1" destOrd="0" presId="urn:microsoft.com/office/officeart/2005/8/layout/pyramid3"/>
    <dgm:cxn modelId="{73F726A6-E504-464E-9C30-7710E871B94E}" type="presOf" srcId="{D139415F-93B0-B34D-9595-00D8C68AF641}" destId="{FA2223E1-40C8-B543-97AF-4DC44FDE4C17}" srcOrd="0" destOrd="0" presId="urn:microsoft.com/office/officeart/2005/8/layout/pyramid3"/>
    <dgm:cxn modelId="{1443F2A9-91E8-0B41-BCF5-C921E2AEFD9B}" type="presOf" srcId="{8034A2E6-6A60-C646-9631-DA12083D6DF3}" destId="{68F3EE97-D41C-D143-A5FF-C45420E0474E}" srcOrd="1" destOrd="0" presId="urn:microsoft.com/office/officeart/2005/8/layout/pyramid3"/>
    <dgm:cxn modelId="{027A12AB-1DF9-874E-9BD1-DA0CBBB0D31F}" type="presOf" srcId="{EE2DF3A4-09E0-C64B-81E8-AADAEF4D7E5C}" destId="{0778FEF0-0A47-C040-9E2C-087197B31998}" srcOrd="1" destOrd="0" presId="urn:microsoft.com/office/officeart/2005/8/layout/pyramid3"/>
    <dgm:cxn modelId="{EBDF08B4-A212-7442-A83B-AB7681BA1DE3}" srcId="{AC113ED6-670C-134B-AFCC-01AF4CA86ED0}" destId="{8034A2E6-6A60-C646-9631-DA12083D6DF3}" srcOrd="3" destOrd="0" parTransId="{09C1D24D-9EE1-6A40-AB72-ACADE274AA60}" sibTransId="{040C3800-5535-D944-87AB-35493C8135FB}"/>
    <dgm:cxn modelId="{A81A44C5-F93A-C840-B356-08DA8DE071EB}" srcId="{AC113ED6-670C-134B-AFCC-01AF4CA86ED0}" destId="{EE2DF3A4-09E0-C64B-81E8-AADAEF4D7E5C}" srcOrd="0" destOrd="0" parTransId="{FFABED95-78CC-1F41-AF37-0B4632F9B142}" sibTransId="{AA07B1D9-C564-1A45-93E0-080C486FD205}"/>
    <dgm:cxn modelId="{C809FDE2-0985-4543-A903-5B74091579DD}" type="presOf" srcId="{AC113ED6-670C-134B-AFCC-01AF4CA86ED0}" destId="{7196B9A1-9632-0D4A-BEA3-B90BAFA8351B}" srcOrd="0" destOrd="0" presId="urn:microsoft.com/office/officeart/2005/8/layout/pyramid3"/>
    <dgm:cxn modelId="{840D638F-3A60-4940-A385-F9B325237C9A}" type="presParOf" srcId="{7196B9A1-9632-0D4A-BEA3-B90BAFA8351B}" destId="{80BEA5A2-AC5F-D549-A894-7147CAFB7389}" srcOrd="0" destOrd="0" presId="urn:microsoft.com/office/officeart/2005/8/layout/pyramid3"/>
    <dgm:cxn modelId="{ED5290C7-1668-6C43-8A90-7667B8642442}" type="presParOf" srcId="{80BEA5A2-AC5F-D549-A894-7147CAFB7389}" destId="{019791B2-B4D1-0E45-9E63-119CF976D639}" srcOrd="0" destOrd="0" presId="urn:microsoft.com/office/officeart/2005/8/layout/pyramid3"/>
    <dgm:cxn modelId="{225F704A-7983-4E4B-A538-3751AB72194A}" type="presParOf" srcId="{80BEA5A2-AC5F-D549-A894-7147CAFB7389}" destId="{0778FEF0-0A47-C040-9E2C-087197B31998}" srcOrd="1" destOrd="0" presId="urn:microsoft.com/office/officeart/2005/8/layout/pyramid3"/>
    <dgm:cxn modelId="{BB32CB39-B42D-A341-BA7B-31A5FAED8241}" type="presParOf" srcId="{7196B9A1-9632-0D4A-BEA3-B90BAFA8351B}" destId="{F9F2951C-855C-8841-B482-D57C8AF6B974}" srcOrd="1" destOrd="0" presId="urn:microsoft.com/office/officeart/2005/8/layout/pyramid3"/>
    <dgm:cxn modelId="{0F055E13-52A9-5346-84E5-AC21780F4815}" type="presParOf" srcId="{F9F2951C-855C-8841-B482-D57C8AF6B974}" destId="{FA2223E1-40C8-B543-97AF-4DC44FDE4C17}" srcOrd="0" destOrd="0" presId="urn:microsoft.com/office/officeart/2005/8/layout/pyramid3"/>
    <dgm:cxn modelId="{6D2024EF-4AA7-1241-AC89-E3B3A2D72AF8}" type="presParOf" srcId="{F9F2951C-855C-8841-B482-D57C8AF6B974}" destId="{08BF7C46-F122-B844-A304-2C9A9D09A6D5}" srcOrd="1" destOrd="0" presId="urn:microsoft.com/office/officeart/2005/8/layout/pyramid3"/>
    <dgm:cxn modelId="{2EB0EC88-DE2F-9746-8EDD-31783163C134}" type="presParOf" srcId="{7196B9A1-9632-0D4A-BEA3-B90BAFA8351B}" destId="{3DDE3246-2C10-3843-AA42-B4C83258CF95}" srcOrd="2" destOrd="0" presId="urn:microsoft.com/office/officeart/2005/8/layout/pyramid3"/>
    <dgm:cxn modelId="{7AA6B33E-7765-0D41-BF8A-5931B1B9CD02}" type="presParOf" srcId="{3DDE3246-2C10-3843-AA42-B4C83258CF95}" destId="{5DF4157D-AA35-4941-A496-08FA56BF8A36}" srcOrd="0" destOrd="0" presId="urn:microsoft.com/office/officeart/2005/8/layout/pyramid3"/>
    <dgm:cxn modelId="{FD381914-397F-CF4A-836F-5C9D5CF35856}" type="presParOf" srcId="{3DDE3246-2C10-3843-AA42-B4C83258CF95}" destId="{7F6D7F78-C053-E14A-B52C-2F80BC9CD442}" srcOrd="1" destOrd="0" presId="urn:microsoft.com/office/officeart/2005/8/layout/pyramid3"/>
    <dgm:cxn modelId="{BD62A5B8-3FA9-9B4A-A765-0D43A353A310}" type="presParOf" srcId="{7196B9A1-9632-0D4A-BEA3-B90BAFA8351B}" destId="{FDD91339-3575-F445-9352-A3E7E7FBF695}" srcOrd="3" destOrd="0" presId="urn:microsoft.com/office/officeart/2005/8/layout/pyramid3"/>
    <dgm:cxn modelId="{89FC0C34-F051-FC4C-8402-51AC1A922C8D}" type="presParOf" srcId="{FDD91339-3575-F445-9352-A3E7E7FBF695}" destId="{A8C5DBFA-132F-7C41-917A-21E7F2C85A4F}" srcOrd="0" destOrd="0" presId="urn:microsoft.com/office/officeart/2005/8/layout/pyramid3"/>
    <dgm:cxn modelId="{9272554D-C81F-3243-9E8E-D90FB7A47B52}" type="presParOf" srcId="{FDD91339-3575-F445-9352-A3E7E7FBF695}" destId="{68F3EE97-D41C-D143-A5FF-C45420E0474E}" srcOrd="1" destOrd="0" presId="urn:microsoft.com/office/officeart/2005/8/layout/pyramid3"/>
    <dgm:cxn modelId="{1B62E2D7-FC55-E34F-A3D6-3679B4D84700}" type="presParOf" srcId="{7196B9A1-9632-0D4A-BEA3-B90BAFA8351B}" destId="{45DF5FCD-809E-F641-A7F8-96E220567EC3}" srcOrd="4" destOrd="0" presId="urn:microsoft.com/office/officeart/2005/8/layout/pyramid3"/>
    <dgm:cxn modelId="{D5074737-9775-8C46-B4C3-41DAF48CFFC8}" type="presParOf" srcId="{45DF5FCD-809E-F641-A7F8-96E220567EC3}" destId="{47B40315-05DF-EE40-B4C0-ADC16E89510E}" srcOrd="0" destOrd="0" presId="urn:microsoft.com/office/officeart/2005/8/layout/pyramid3"/>
    <dgm:cxn modelId="{A8E4A0FD-28F5-7C4C-818C-7F8B76D08D91}" type="presParOf" srcId="{45DF5FCD-809E-F641-A7F8-96E220567EC3}" destId="{CAE473EE-9D48-E245-8BD1-0A916FD6890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63324-E146-5549-91A0-33DBEA3B46AE}">
      <dsp:nvSpPr>
        <dsp:cNvPr id="0" name=""/>
        <dsp:cNvSpPr/>
      </dsp:nvSpPr>
      <dsp:spPr>
        <a:xfrm>
          <a:off x="1126676" y="2253353"/>
          <a:ext cx="6760059" cy="6760059"/>
        </a:xfrm>
        <a:prstGeom prst="ellipse">
          <a:avLst/>
        </a:prstGeom>
        <a:solidFill>
          <a:srgbClr val="E873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D4F21-2C14-D045-BA11-7314AAB6C998}">
      <dsp:nvSpPr>
        <dsp:cNvPr id="0" name=""/>
        <dsp:cNvSpPr/>
      </dsp:nvSpPr>
      <dsp:spPr>
        <a:xfrm>
          <a:off x="2478688" y="3605365"/>
          <a:ext cx="4056035" cy="4056035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DF3AA-6841-2449-A028-3C33EE217053}">
      <dsp:nvSpPr>
        <dsp:cNvPr id="0" name=""/>
        <dsp:cNvSpPr/>
      </dsp:nvSpPr>
      <dsp:spPr>
        <a:xfrm>
          <a:off x="3830700" y="4957377"/>
          <a:ext cx="1352011" cy="1352011"/>
        </a:xfrm>
        <a:prstGeom prst="ellipse">
          <a:avLst/>
        </a:prstGeom>
        <a:solidFill>
          <a:srgbClr val="11B3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1F651-5A64-E944-8D7E-DD31C9107539}">
      <dsp:nvSpPr>
        <dsp:cNvPr id="0" name=""/>
        <dsp:cNvSpPr/>
      </dsp:nvSpPr>
      <dsp:spPr>
        <a:xfrm>
          <a:off x="9013413" y="0"/>
          <a:ext cx="3380029" cy="197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Hands-On</a:t>
          </a:r>
        </a:p>
      </dsp:txBody>
      <dsp:txXfrm>
        <a:off x="9013413" y="0"/>
        <a:ext cx="3380029" cy="1971684"/>
      </dsp:txXfrm>
    </dsp:sp>
    <dsp:sp modelId="{64A74379-37C2-744B-8AF7-3B10998FA874}">
      <dsp:nvSpPr>
        <dsp:cNvPr id="0" name=""/>
        <dsp:cNvSpPr/>
      </dsp:nvSpPr>
      <dsp:spPr>
        <a:xfrm>
          <a:off x="8168405" y="985842"/>
          <a:ext cx="8450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B67F5-96B3-4C48-B88D-F67D30A97472}">
      <dsp:nvSpPr>
        <dsp:cNvPr id="0" name=""/>
        <dsp:cNvSpPr/>
      </dsp:nvSpPr>
      <dsp:spPr>
        <a:xfrm rot="5400000">
          <a:off x="4012659" y="1481016"/>
          <a:ext cx="4646414" cy="365831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4ED40-A8B9-2E4F-A2DC-EDF8335AF25C}">
      <dsp:nvSpPr>
        <dsp:cNvPr id="0" name=""/>
        <dsp:cNvSpPr/>
      </dsp:nvSpPr>
      <dsp:spPr>
        <a:xfrm>
          <a:off x="9013413" y="1971684"/>
          <a:ext cx="3380029" cy="197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Observership</a:t>
          </a:r>
          <a:endParaRPr lang="en-US" sz="4000" kern="1200" dirty="0"/>
        </a:p>
      </dsp:txBody>
      <dsp:txXfrm>
        <a:off x="9013413" y="1971684"/>
        <a:ext cx="3380029" cy="1971684"/>
      </dsp:txXfrm>
    </dsp:sp>
    <dsp:sp modelId="{401795DD-62CD-B94C-B953-7CCA2BD00241}">
      <dsp:nvSpPr>
        <dsp:cNvPr id="0" name=""/>
        <dsp:cNvSpPr/>
      </dsp:nvSpPr>
      <dsp:spPr>
        <a:xfrm>
          <a:off x="8168405" y="2957526"/>
          <a:ext cx="8450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9A774-B80E-324A-9872-C76C85ABA233}">
      <dsp:nvSpPr>
        <dsp:cNvPr id="0" name=""/>
        <dsp:cNvSpPr/>
      </dsp:nvSpPr>
      <dsp:spPr>
        <a:xfrm rot="5400000">
          <a:off x="5009993" y="3421942"/>
          <a:ext cx="3620688" cy="268937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6F357-8E47-924D-84DA-3EC563C3AF6A}">
      <dsp:nvSpPr>
        <dsp:cNvPr id="0" name=""/>
        <dsp:cNvSpPr/>
      </dsp:nvSpPr>
      <dsp:spPr>
        <a:xfrm>
          <a:off x="9013413" y="3943368"/>
          <a:ext cx="3380029" cy="197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Nursing</a:t>
          </a:r>
        </a:p>
      </dsp:txBody>
      <dsp:txXfrm>
        <a:off x="9013413" y="3943368"/>
        <a:ext cx="3380029" cy="1971684"/>
      </dsp:txXfrm>
    </dsp:sp>
    <dsp:sp modelId="{6B3F6C46-4211-2449-9564-B755AC62D452}">
      <dsp:nvSpPr>
        <dsp:cNvPr id="0" name=""/>
        <dsp:cNvSpPr/>
      </dsp:nvSpPr>
      <dsp:spPr>
        <a:xfrm>
          <a:off x="8168405" y="4929210"/>
          <a:ext cx="8450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6C00A-066E-A644-BB64-7AB31735E921}">
      <dsp:nvSpPr>
        <dsp:cNvPr id="0" name=""/>
        <dsp:cNvSpPr/>
      </dsp:nvSpPr>
      <dsp:spPr>
        <a:xfrm rot="5400000">
          <a:off x="6008566" y="5361290"/>
          <a:ext cx="2586849" cy="172043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D5727-4B19-D94E-B265-B8319DA6BDE7}">
      <dsp:nvSpPr>
        <dsp:cNvPr id="0" name=""/>
        <dsp:cNvSpPr/>
      </dsp:nvSpPr>
      <dsp:spPr>
        <a:xfrm rot="2563227">
          <a:off x="4164267" y="6393549"/>
          <a:ext cx="1370402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1370402" y="29531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8D93B-2323-FC4E-A739-9017613D5B37}">
      <dsp:nvSpPr>
        <dsp:cNvPr id="0" name=""/>
        <dsp:cNvSpPr/>
      </dsp:nvSpPr>
      <dsp:spPr>
        <a:xfrm>
          <a:off x="4346070" y="4516076"/>
          <a:ext cx="1524876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1524876" y="29531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F14BF-5C9F-CC46-AF11-57F3AE5C1C21}">
      <dsp:nvSpPr>
        <dsp:cNvPr id="0" name=""/>
        <dsp:cNvSpPr/>
      </dsp:nvSpPr>
      <dsp:spPr>
        <a:xfrm rot="19036773">
          <a:off x="4164267" y="2638604"/>
          <a:ext cx="1370402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1370402" y="29531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A264B-F5B0-2D41-B96F-B1DFBE760943}">
      <dsp:nvSpPr>
        <dsp:cNvPr id="0" name=""/>
        <dsp:cNvSpPr/>
      </dsp:nvSpPr>
      <dsp:spPr>
        <a:xfrm>
          <a:off x="630980" y="2360261"/>
          <a:ext cx="4370693" cy="4370693"/>
        </a:xfrm>
        <a:prstGeom prst="ellipse">
          <a:avLst/>
        </a:prstGeom>
        <a:solidFill>
          <a:srgbClr val="E873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925D9-1F0A-824B-9B84-16D510BF6DB5}">
      <dsp:nvSpPr>
        <dsp:cNvPr id="0" name=""/>
        <dsp:cNvSpPr/>
      </dsp:nvSpPr>
      <dsp:spPr>
        <a:xfrm>
          <a:off x="5004967" y="2519"/>
          <a:ext cx="2622416" cy="2622416"/>
        </a:xfrm>
        <a:prstGeom prst="ellipse">
          <a:avLst/>
        </a:prstGeom>
        <a:solidFill>
          <a:srgbClr val="11B3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Hospitals</a:t>
          </a:r>
        </a:p>
      </dsp:txBody>
      <dsp:txXfrm>
        <a:off x="5389011" y="386563"/>
        <a:ext cx="1854328" cy="1854328"/>
      </dsp:txXfrm>
    </dsp:sp>
    <dsp:sp modelId="{6BD0DEBE-66DB-EB4C-90E7-547556BCE061}">
      <dsp:nvSpPr>
        <dsp:cNvPr id="0" name=""/>
        <dsp:cNvSpPr/>
      </dsp:nvSpPr>
      <dsp:spPr>
        <a:xfrm>
          <a:off x="7889625" y="2519"/>
          <a:ext cx="3933624" cy="2622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Lorem Ipsum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Dolor de </a:t>
          </a:r>
          <a:r>
            <a:rPr lang="en-US" sz="3600" kern="1200" dirty="0" err="1"/>
            <a:t>Empor</a:t>
          </a:r>
          <a:endParaRPr lang="en-US" sz="3600" kern="1200" dirty="0"/>
        </a:p>
      </dsp:txBody>
      <dsp:txXfrm>
        <a:off x="7889625" y="2519"/>
        <a:ext cx="3933624" cy="2622416"/>
      </dsp:txXfrm>
    </dsp:sp>
    <dsp:sp modelId="{7D8508FC-DBEB-564E-8DB6-C30D8E1CE358}">
      <dsp:nvSpPr>
        <dsp:cNvPr id="0" name=""/>
        <dsp:cNvSpPr/>
      </dsp:nvSpPr>
      <dsp:spPr>
        <a:xfrm>
          <a:off x="5870947" y="3234399"/>
          <a:ext cx="2622416" cy="2622416"/>
        </a:xfrm>
        <a:prstGeom prst="ellipse">
          <a:avLst/>
        </a:prstGeom>
        <a:solidFill>
          <a:srgbClr val="95959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Schools</a:t>
          </a:r>
        </a:p>
      </dsp:txBody>
      <dsp:txXfrm>
        <a:off x="6254991" y="3618443"/>
        <a:ext cx="1854328" cy="1854328"/>
      </dsp:txXfrm>
    </dsp:sp>
    <dsp:sp modelId="{13FF9245-E29B-DE41-96C4-5EC0D648411F}">
      <dsp:nvSpPr>
        <dsp:cNvPr id="0" name=""/>
        <dsp:cNvSpPr/>
      </dsp:nvSpPr>
      <dsp:spPr>
        <a:xfrm>
          <a:off x="8755605" y="3234399"/>
          <a:ext cx="3933624" cy="2622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Lorem Ipsum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Dolor de </a:t>
          </a:r>
          <a:r>
            <a:rPr lang="en-US" sz="3600" kern="1200" dirty="0" err="1"/>
            <a:t>Empor</a:t>
          </a:r>
          <a:endParaRPr lang="en-US" sz="3600" kern="1200" dirty="0"/>
        </a:p>
      </dsp:txBody>
      <dsp:txXfrm>
        <a:off x="8755605" y="3234399"/>
        <a:ext cx="3933624" cy="2622416"/>
      </dsp:txXfrm>
    </dsp:sp>
    <dsp:sp modelId="{BB10709F-3158-2740-B9DD-855039A06A52}">
      <dsp:nvSpPr>
        <dsp:cNvPr id="0" name=""/>
        <dsp:cNvSpPr/>
      </dsp:nvSpPr>
      <dsp:spPr>
        <a:xfrm>
          <a:off x="5004967" y="6466280"/>
          <a:ext cx="2622416" cy="2622416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Students</a:t>
          </a:r>
        </a:p>
      </dsp:txBody>
      <dsp:txXfrm>
        <a:off x="5389011" y="6850324"/>
        <a:ext cx="1854328" cy="1854328"/>
      </dsp:txXfrm>
    </dsp:sp>
    <dsp:sp modelId="{AF422745-20BF-124C-90C1-6F2D87602D26}">
      <dsp:nvSpPr>
        <dsp:cNvPr id="0" name=""/>
        <dsp:cNvSpPr/>
      </dsp:nvSpPr>
      <dsp:spPr>
        <a:xfrm>
          <a:off x="7889625" y="6466280"/>
          <a:ext cx="3933624" cy="2622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/>
            <a:t>Lorem Ipsum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Dolor de </a:t>
          </a:r>
          <a:r>
            <a:rPr lang="en-US" sz="3600" kern="1200" dirty="0" err="1"/>
            <a:t>Empor</a:t>
          </a:r>
          <a:endParaRPr lang="en-US" sz="3600" kern="1200" dirty="0"/>
        </a:p>
      </dsp:txBody>
      <dsp:txXfrm>
        <a:off x="7889625" y="6466280"/>
        <a:ext cx="3933624" cy="2622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BF9D5-E7AD-4A4A-9E8B-9A885D9F050D}">
      <dsp:nvSpPr>
        <dsp:cNvPr id="0" name=""/>
        <dsp:cNvSpPr/>
      </dsp:nvSpPr>
      <dsp:spPr>
        <a:xfrm rot="5400000">
          <a:off x="-330716" y="332469"/>
          <a:ext cx="2216464" cy="1551525"/>
        </a:xfrm>
        <a:prstGeom prst="chevron">
          <a:avLst/>
        </a:prstGeom>
        <a:solidFill>
          <a:srgbClr val="E8732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dirty="0">
              <a:latin typeface="Avenir LT Std 55 Roman" panose="020B0503020203020204" pitchFamily="34" charset="0"/>
            </a:rPr>
            <a:t>1</a:t>
          </a:r>
        </a:p>
      </dsp:txBody>
      <dsp:txXfrm rot="-5400000">
        <a:off x="1754" y="775763"/>
        <a:ext cx="1551525" cy="664939"/>
      </dsp:txXfrm>
    </dsp:sp>
    <dsp:sp modelId="{069A02A6-0D5F-254B-B8A8-E019C54491FB}">
      <dsp:nvSpPr>
        <dsp:cNvPr id="0" name=""/>
        <dsp:cNvSpPr/>
      </dsp:nvSpPr>
      <dsp:spPr>
        <a:xfrm rot="5400000">
          <a:off x="6773710" y="-4977965"/>
          <a:ext cx="1440702" cy="118850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0" tIns="0" rIns="2159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sz="3400" b="0" i="0" kern="1200" dirty="0">
            <a:solidFill>
              <a:srgbClr val="E87324"/>
            </a:solidFill>
            <a:latin typeface="Avenir LT Std 45 Book" panose="020B0502020203020204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sz="3400" b="0" i="0" kern="1200" dirty="0">
            <a:latin typeface="Avenir LT Std 45 Book" panose="020B0502020203020204" pitchFamily="34" charset="0"/>
          </a:endParaRPr>
        </a:p>
      </dsp:txBody>
      <dsp:txXfrm rot="-5400000">
        <a:off x="1551526" y="314548"/>
        <a:ext cx="11814742" cy="1300044"/>
      </dsp:txXfrm>
    </dsp:sp>
    <dsp:sp modelId="{5AC3C199-A584-B043-A3E3-E90C3F498B5E}">
      <dsp:nvSpPr>
        <dsp:cNvPr id="0" name=""/>
        <dsp:cNvSpPr/>
      </dsp:nvSpPr>
      <dsp:spPr>
        <a:xfrm rot="5400000">
          <a:off x="-332469" y="2412789"/>
          <a:ext cx="2216464" cy="1551525"/>
        </a:xfrm>
        <a:prstGeom prst="chevron">
          <a:avLst/>
        </a:prstGeom>
        <a:solidFill>
          <a:srgbClr val="E8732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dirty="0">
              <a:latin typeface="Avenir LT Std 55 Roman" panose="020B0503020203020204" pitchFamily="34" charset="0"/>
            </a:rPr>
            <a:t>2</a:t>
          </a:r>
        </a:p>
      </dsp:txBody>
      <dsp:txXfrm rot="-5400000">
        <a:off x="1" y="2856083"/>
        <a:ext cx="1551525" cy="664939"/>
      </dsp:txXfrm>
    </dsp:sp>
    <dsp:sp modelId="{3B54393E-8445-6B45-A3CB-9760C29C807A}">
      <dsp:nvSpPr>
        <dsp:cNvPr id="0" name=""/>
        <dsp:cNvSpPr/>
      </dsp:nvSpPr>
      <dsp:spPr>
        <a:xfrm rot="5400000">
          <a:off x="6773710" y="-2924736"/>
          <a:ext cx="1440702" cy="118850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0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sz="3400" b="0" i="0" kern="1200" dirty="0">
            <a:solidFill>
              <a:srgbClr val="E87324"/>
            </a:solidFill>
            <a:latin typeface="Avenir LT Std 45 Book" panose="020B0502020203020204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sz="3400" b="0" i="0" kern="1200" dirty="0">
            <a:latin typeface="Avenir LT Std 45 Book" panose="020B0502020203020204" pitchFamily="34" charset="0"/>
          </a:endParaRPr>
        </a:p>
      </dsp:txBody>
      <dsp:txXfrm rot="-5400000">
        <a:off x="1551526" y="2367777"/>
        <a:ext cx="11814742" cy="1300044"/>
      </dsp:txXfrm>
    </dsp:sp>
    <dsp:sp modelId="{A28522CF-CE94-F14C-88D4-A006D27BED56}">
      <dsp:nvSpPr>
        <dsp:cNvPr id="0" name=""/>
        <dsp:cNvSpPr/>
      </dsp:nvSpPr>
      <dsp:spPr>
        <a:xfrm rot="5400000">
          <a:off x="-332469" y="4488795"/>
          <a:ext cx="2216464" cy="1551525"/>
        </a:xfrm>
        <a:prstGeom prst="chevron">
          <a:avLst/>
        </a:prstGeom>
        <a:solidFill>
          <a:srgbClr val="E8732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dirty="0">
              <a:latin typeface="Avenir LT Std 55 Roman" panose="020B0503020203020204" pitchFamily="34" charset="0"/>
            </a:rPr>
            <a:t>3</a:t>
          </a:r>
        </a:p>
      </dsp:txBody>
      <dsp:txXfrm rot="-5400000">
        <a:off x="1" y="4932089"/>
        <a:ext cx="1551525" cy="664939"/>
      </dsp:txXfrm>
    </dsp:sp>
    <dsp:sp modelId="{938527FD-FB04-AC46-B2FD-D6BE5192D6F3}">
      <dsp:nvSpPr>
        <dsp:cNvPr id="0" name=""/>
        <dsp:cNvSpPr/>
      </dsp:nvSpPr>
      <dsp:spPr>
        <a:xfrm rot="5400000">
          <a:off x="6773710" y="-872012"/>
          <a:ext cx="1440702" cy="118850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0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sz="3400" b="0" i="0" kern="1200" dirty="0">
            <a:solidFill>
              <a:srgbClr val="E87324"/>
            </a:solidFill>
            <a:latin typeface="Avenir LT Std 45 Book" panose="020B0502020203020204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sz="3400" b="0" i="0" kern="1200" dirty="0">
            <a:latin typeface="Avenir LT Std 45 Book" panose="020B0502020203020204" pitchFamily="34" charset="0"/>
          </a:endParaRPr>
        </a:p>
      </dsp:txBody>
      <dsp:txXfrm rot="-5400000">
        <a:off x="1551526" y="4420501"/>
        <a:ext cx="11814742" cy="1300044"/>
      </dsp:txXfrm>
    </dsp:sp>
    <dsp:sp modelId="{580E050C-475A-FC47-A0BD-0D9EF1B41F69}">
      <dsp:nvSpPr>
        <dsp:cNvPr id="0" name=""/>
        <dsp:cNvSpPr/>
      </dsp:nvSpPr>
      <dsp:spPr>
        <a:xfrm rot="5400000">
          <a:off x="-332469" y="6564801"/>
          <a:ext cx="2216464" cy="1551525"/>
        </a:xfrm>
        <a:prstGeom prst="chevron">
          <a:avLst/>
        </a:prstGeom>
        <a:solidFill>
          <a:srgbClr val="E8732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dirty="0">
              <a:latin typeface="Avenir LT Std 55 Roman" panose="020B0503020203020204" pitchFamily="34" charset="0"/>
            </a:rPr>
            <a:t>4</a:t>
          </a:r>
        </a:p>
      </dsp:txBody>
      <dsp:txXfrm rot="-5400000">
        <a:off x="1" y="7008095"/>
        <a:ext cx="1551525" cy="664939"/>
      </dsp:txXfrm>
    </dsp:sp>
    <dsp:sp modelId="{8DED47E6-8A37-5F43-A015-022669F0667D}">
      <dsp:nvSpPr>
        <dsp:cNvPr id="0" name=""/>
        <dsp:cNvSpPr/>
      </dsp:nvSpPr>
      <dsp:spPr>
        <a:xfrm rot="5400000">
          <a:off x="6773710" y="1180711"/>
          <a:ext cx="1440702" cy="118850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0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cap="none" spc="0" dirty="0">
              <a:solidFill>
                <a:srgbClr val="E87324"/>
              </a:solidFill>
              <a:latin typeface="Avenir LT Std 35 Light" panose="020B0402020203020204" pitchFamily="34" charset="0"/>
            </a:rPr>
            <a:t>SUBHEADLINE TEXT</a:t>
          </a:r>
          <a:endParaRPr lang="en-US" sz="3400" b="0" i="0" kern="1200" dirty="0">
            <a:solidFill>
              <a:srgbClr val="E87324"/>
            </a:solidFill>
            <a:latin typeface="Avenir LT Std 45 Book" panose="020B0502020203020204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Lorem ipsum dolor sit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amet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,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consectetuer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adipiscing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 </a:t>
          </a:r>
          <a:r>
            <a:rPr lang="en-US" sz="3400" kern="1200" dirty="0" err="1">
              <a:latin typeface="Avenir LT Std 45 Book" panose="020B0502020203020204" pitchFamily="34" charset="0"/>
              <a:sym typeface="AvenirLTStd-Light"/>
            </a:rPr>
            <a:t>elit</a:t>
          </a:r>
          <a:r>
            <a:rPr lang="en-US" sz="3400" kern="1200" dirty="0">
              <a:latin typeface="Avenir LT Std 45 Book" panose="020B0502020203020204" pitchFamily="34" charset="0"/>
              <a:sym typeface="AvenirLTStd-Light"/>
            </a:rPr>
            <a:t>. </a:t>
          </a:r>
          <a:endParaRPr lang="en-US" sz="3400" b="0" i="0" kern="1200" dirty="0">
            <a:latin typeface="Avenir LT Std 45 Book" panose="020B0502020203020204" pitchFamily="34" charset="0"/>
          </a:endParaRPr>
        </a:p>
      </dsp:txBody>
      <dsp:txXfrm rot="-5400000">
        <a:off x="1551526" y="6473225"/>
        <a:ext cx="11814742" cy="1300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791B2-B4D1-0E45-9E63-119CF976D639}">
      <dsp:nvSpPr>
        <dsp:cNvPr id="0" name=""/>
        <dsp:cNvSpPr/>
      </dsp:nvSpPr>
      <dsp:spPr>
        <a:xfrm rot="10800000">
          <a:off x="0" y="0"/>
          <a:ext cx="9512421" cy="1638610"/>
        </a:xfrm>
        <a:prstGeom prst="trapezoid">
          <a:avLst>
            <a:gd name="adj" fmla="val 58052"/>
          </a:avLst>
        </a:prstGeom>
        <a:solidFill>
          <a:srgbClr val="E87324"/>
        </a:solidFill>
        <a:ln w="635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Phase 1</a:t>
          </a:r>
        </a:p>
      </dsp:txBody>
      <dsp:txXfrm rot="-10800000">
        <a:off x="1664673" y="0"/>
        <a:ext cx="6183073" cy="1638610"/>
      </dsp:txXfrm>
    </dsp:sp>
    <dsp:sp modelId="{FA2223E1-40C8-B543-97AF-4DC44FDE4C17}">
      <dsp:nvSpPr>
        <dsp:cNvPr id="0" name=""/>
        <dsp:cNvSpPr/>
      </dsp:nvSpPr>
      <dsp:spPr>
        <a:xfrm rot="10800000">
          <a:off x="951242" y="1638610"/>
          <a:ext cx="7609936" cy="1638610"/>
        </a:xfrm>
        <a:prstGeom prst="trapezoid">
          <a:avLst>
            <a:gd name="adj" fmla="val 58052"/>
          </a:avLst>
        </a:prstGeom>
        <a:solidFill>
          <a:srgbClr val="959595"/>
        </a:solidFill>
        <a:ln w="635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Phase 2</a:t>
          </a:r>
        </a:p>
      </dsp:txBody>
      <dsp:txXfrm rot="-10800000">
        <a:off x="2282981" y="1638610"/>
        <a:ext cx="4946458" cy="1638610"/>
      </dsp:txXfrm>
    </dsp:sp>
    <dsp:sp modelId="{5DF4157D-AA35-4941-A496-08FA56BF8A36}">
      <dsp:nvSpPr>
        <dsp:cNvPr id="0" name=""/>
        <dsp:cNvSpPr/>
      </dsp:nvSpPr>
      <dsp:spPr>
        <a:xfrm rot="10800000">
          <a:off x="1902484" y="3277221"/>
          <a:ext cx="5707452" cy="1638610"/>
        </a:xfrm>
        <a:prstGeom prst="trapezoid">
          <a:avLst>
            <a:gd name="adj" fmla="val 58052"/>
          </a:avLst>
        </a:prstGeom>
        <a:solidFill>
          <a:srgbClr val="11B3C4"/>
        </a:solidFill>
        <a:ln w="635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Phase 3</a:t>
          </a:r>
        </a:p>
      </dsp:txBody>
      <dsp:txXfrm rot="-10800000">
        <a:off x="2901288" y="3277221"/>
        <a:ext cx="3709844" cy="1638610"/>
      </dsp:txXfrm>
    </dsp:sp>
    <dsp:sp modelId="{A8C5DBFA-132F-7C41-917A-21E7F2C85A4F}">
      <dsp:nvSpPr>
        <dsp:cNvPr id="0" name=""/>
        <dsp:cNvSpPr/>
      </dsp:nvSpPr>
      <dsp:spPr>
        <a:xfrm rot="10800000">
          <a:off x="2853726" y="4915832"/>
          <a:ext cx="3804968" cy="1638610"/>
        </a:xfrm>
        <a:prstGeom prst="trapezoid">
          <a:avLst>
            <a:gd name="adj" fmla="val 58052"/>
          </a:avLst>
        </a:prstGeom>
        <a:solidFill>
          <a:srgbClr val="747474"/>
        </a:solidFill>
        <a:ln w="635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Phase 4</a:t>
          </a:r>
        </a:p>
      </dsp:txBody>
      <dsp:txXfrm rot="-10800000">
        <a:off x="3519595" y="4915832"/>
        <a:ext cx="2473229" cy="1638610"/>
      </dsp:txXfrm>
    </dsp:sp>
    <dsp:sp modelId="{47B40315-05DF-EE40-B4C0-ADC16E89510E}">
      <dsp:nvSpPr>
        <dsp:cNvPr id="0" name=""/>
        <dsp:cNvSpPr/>
      </dsp:nvSpPr>
      <dsp:spPr>
        <a:xfrm rot="10800000">
          <a:off x="3804968" y="6554443"/>
          <a:ext cx="1902484" cy="1638610"/>
        </a:xfrm>
        <a:prstGeom prst="trapezoid">
          <a:avLst>
            <a:gd name="adj" fmla="val 58052"/>
          </a:avLst>
        </a:prstGeom>
        <a:solidFill>
          <a:srgbClr val="E87324"/>
        </a:solidFill>
        <a:ln w="635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5</a:t>
          </a:r>
        </a:p>
      </dsp:txBody>
      <dsp:txXfrm rot="-10800000">
        <a:off x="3804968" y="6554443"/>
        <a:ext cx="1902484" cy="163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2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2767990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1606961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385579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368255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397988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9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15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40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96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92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1724967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79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1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109042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107834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278591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57798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372298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336869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Rafael</a:t>
            </a:r>
          </a:p>
        </p:txBody>
      </p:sp>
    </p:spTree>
    <p:extLst>
      <p:ext uri="{BB962C8B-B14F-4D97-AF65-F5344CB8AC3E}">
        <p14:creationId xmlns:p14="http://schemas.microsoft.com/office/powerpoint/2010/main" val="231020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29061" y="406546"/>
            <a:ext cx="13716005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7" cy="2000254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33937" y="11465717"/>
            <a:ext cx="14716127" cy="4315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712266" y="0"/>
            <a:ext cx="20959468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6231432" y="863203"/>
            <a:ext cx="17439683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87453" y="6643685"/>
            <a:ext cx="7500940" cy="578644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</a:t>
            </a:r>
            <a:r>
              <a:rPr lang="en-US" dirty="0"/>
              <a:t>o</a:t>
            </a:r>
            <a:endParaRPr dirty="0"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387453" y="3643312"/>
            <a:ext cx="15609094" cy="8840394"/>
          </a:xfrm>
          <a:prstGeom prst="rect">
            <a:avLst/>
          </a:prstGeom>
        </p:spPr>
        <p:txBody>
          <a:bodyPr/>
          <a:lstStyle>
            <a:lvl3pPr marL="889000" indent="0">
              <a:buNone/>
              <a:defRPr/>
            </a:lvl3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8794253" y="3637357"/>
            <a:ext cx="13260588" cy="88403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40" cy="8840394"/>
          </a:xfrm>
          <a:prstGeom prst="rect">
            <a:avLst/>
          </a:prstGeom>
        </p:spPr>
        <p:txBody>
          <a:bodyPr/>
          <a:lstStyle>
            <a:lvl1pPr marL="367390" indent="-367390">
              <a:spcBef>
                <a:spcPts val="2300"/>
              </a:spcBef>
              <a:defRPr sz="3000">
                <a:solidFill>
                  <a:srgbClr val="747474"/>
                </a:solidFill>
                <a:latin typeface="AvenirLTStd-Light"/>
                <a:ea typeface="AvenirLTStd-Light"/>
                <a:cs typeface="AvenirLTStd-Light"/>
                <a:sym typeface="AvenirLTStd-Light"/>
              </a:defRPr>
            </a:lvl1pPr>
            <a:lvl2pPr marL="710292" indent="-367390">
              <a:spcBef>
                <a:spcPts val="2300"/>
              </a:spcBef>
              <a:defRPr sz="3000">
                <a:solidFill>
                  <a:srgbClr val="747474"/>
                </a:solidFill>
                <a:latin typeface="AvenirLTStd-Light"/>
                <a:ea typeface="AvenirLTStd-Light"/>
                <a:cs typeface="AvenirLTStd-Light"/>
                <a:sym typeface="AvenirLTStd-Light"/>
              </a:defRPr>
            </a:lvl2pPr>
            <a:lvl3pPr marL="1053192" indent="-367392">
              <a:spcBef>
                <a:spcPts val="2300"/>
              </a:spcBef>
              <a:defRPr sz="3000">
                <a:solidFill>
                  <a:srgbClr val="747474"/>
                </a:solidFill>
                <a:latin typeface="AvenirLTStd-Light"/>
                <a:ea typeface="AvenirLTStd-Light"/>
                <a:cs typeface="AvenirLTStd-Light"/>
                <a:sym typeface="AvenirLTStd-Light"/>
              </a:defRPr>
            </a:lvl3pPr>
            <a:lvl4pPr marL="1396092" indent="-367392">
              <a:spcBef>
                <a:spcPts val="2300"/>
              </a:spcBef>
              <a:defRPr sz="3000">
                <a:solidFill>
                  <a:srgbClr val="747474"/>
                </a:solidFill>
                <a:latin typeface="AvenirLTStd-Light"/>
                <a:ea typeface="AvenirLTStd-Light"/>
                <a:cs typeface="AvenirLTStd-Light"/>
                <a:sym typeface="AvenirLTStd-Light"/>
              </a:defRPr>
            </a:lvl4pPr>
            <a:lvl5pPr marL="1738990" indent="-367392">
              <a:spcBef>
                <a:spcPts val="2300"/>
              </a:spcBef>
              <a:defRPr sz="3000">
                <a:solidFill>
                  <a:srgbClr val="747474"/>
                </a:solidFill>
                <a:latin typeface="AvenirLTStd-Light"/>
                <a:ea typeface="AvenirLTStd-Light"/>
                <a:cs typeface="AvenirLTStd-Light"/>
                <a:sym typeface="AvenirLTStd-Ligh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7235" y="13073062"/>
            <a:ext cx="579360" cy="600071"/>
          </a:xfrm>
          <a:prstGeom prst="rect">
            <a:avLst/>
          </a:prstGeom>
        </p:spPr>
        <p:txBody>
          <a:bodyPr/>
          <a:lstStyle>
            <a:lvl1pPr algn="just">
              <a:defRPr sz="3000" i="0">
                <a:latin typeface="AvenirLTStd-Light"/>
                <a:ea typeface="AvenirLTStd-Light"/>
                <a:cs typeface="AvenirLTStd-Light"/>
                <a:sym typeface="AvenirLTStd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</a:t>
            </a:r>
            <a:r>
              <a:rPr lang="en-US" dirty="0"/>
              <a:t>o</a:t>
            </a:r>
            <a:endParaRPr dirty="0"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42031" y="7072310"/>
            <a:ext cx="8514492" cy="56792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192000" y="1250154"/>
            <a:ext cx="8251033" cy="5500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91704" y="1250154"/>
            <a:ext cx="16850321" cy="112335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33937" y="8947546"/>
            <a:ext cx="14716127" cy="647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888999" indent="-444498" algn="ctr">
              <a:spcBef>
                <a:spcPts val="0"/>
              </a:spcBef>
              <a:defRPr sz="3200" i="1"/>
            </a:lvl2pPr>
            <a:lvl3pPr marL="889000" indent="0" algn="ctr">
              <a:spcBef>
                <a:spcPts val="0"/>
              </a:spcBef>
              <a:buNone/>
              <a:defRPr sz="3200" i="1"/>
            </a:lvl3pPr>
            <a:lvl4pPr marL="1777999" indent="-444499" algn="ctr">
              <a:spcBef>
                <a:spcPts val="0"/>
              </a:spcBef>
              <a:defRPr sz="3200" i="1"/>
            </a:lvl4pPr>
            <a:lvl5pPr marL="2222499" indent="-444499" algn="ctr">
              <a:spcBef>
                <a:spcPts val="0"/>
              </a:spcBef>
              <a:defRPr sz="3200" i="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4833937" y="5997575"/>
            <a:ext cx="14716127" cy="8636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5"/>
            <a:ext cx="15609094" cy="303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normAutofit/>
          </a:bodyPr>
          <a:lstStyle/>
          <a:p>
            <a:r>
              <a:rPr lang="en-US" dirty="0"/>
              <a:t>BODY LEVEL ONE</a:t>
            </a:r>
          </a:p>
          <a:p>
            <a:pPr lvl="1"/>
            <a:r>
              <a:rPr dirty="0"/>
              <a:t>Body Level Two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7235" y="13073062"/>
            <a:ext cx="508728" cy="523871"/>
          </a:xfrm>
          <a:prstGeom prst="rect">
            <a:avLst/>
          </a:prstGeom>
          <a:ln w="12700">
            <a:miter lim="400000"/>
          </a:ln>
        </p:spPr>
        <p:txBody>
          <a:bodyPr wrap="none" lIns="71434" tIns="71434" rIns="71434" bIns="71434">
            <a:spAutoFit/>
          </a:bodyPr>
          <a:lstStyle>
            <a:lvl1pPr algn="l" defTabSz="821529">
              <a:lnSpc>
                <a:spcPct val="100000"/>
              </a:lnSpc>
              <a:defRPr i="1">
                <a:latin typeface="AvenirLTStd-LightOblique"/>
                <a:ea typeface="AvenirLTStd-LightOblique"/>
                <a:cs typeface="AvenirLTStd-LightOblique"/>
                <a:sym typeface="AvenirLTStd-LightObliq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Avenir LT Std 55 Roman" panose="020B0503020203020204" pitchFamily="34" charset="0"/>
          <a:ea typeface="Helvetica Neue Medium"/>
          <a:cs typeface="Helvetica Neue Medium"/>
          <a:sym typeface="Helvetica Neue Medium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111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1" i="0" u="none" strike="noStrike" cap="none" spc="0" baseline="0">
          <a:solidFill>
            <a:srgbClr val="000000"/>
          </a:solidFill>
          <a:uFillTx/>
          <a:latin typeface="Avenir LT Std 65 Medium" panose="020B0503020203020204" pitchFamily="34" charset="0"/>
          <a:ea typeface="+mn-ea"/>
          <a:cs typeface="+mn-cs"/>
          <a:sym typeface="Helvetica Neue"/>
        </a:defRPr>
      </a:lvl1pPr>
      <a:lvl2pPr marL="10556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Avenir LT Std 35 Light" panose="020B0402020203020204" pitchFamily="34" charset="0"/>
          <a:ea typeface="+mn-ea"/>
          <a:cs typeface="+mn-cs"/>
          <a:sym typeface="Helvetica Neue"/>
        </a:defRPr>
      </a:lvl2pPr>
      <a:lvl3pPr marL="15001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944684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389184" marR="0" indent="-61118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833684" marR="0" indent="-61118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2781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7226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167187" marR="0" indent="-61118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1pPr>
      <a:lvl2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2pPr>
      <a:lvl3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3pPr>
      <a:lvl4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4pPr>
      <a:lvl5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5pPr>
      <a:lvl6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6pPr>
      <a:lvl7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7pPr>
      <a:lvl8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8pPr>
      <a:lvl9pPr marL="0" marR="0" indent="0" algn="l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LTStd-LightObliq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4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5201905" y="16074"/>
            <a:ext cx="9685148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94690" y="1875919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90" y="3904095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90" y="5044733"/>
            <a:ext cx="12102310" cy="266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C9599E-4633-EE4E-8CC9-3C9285D9D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106" y="-204349"/>
            <a:ext cx="7397494" cy="164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116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-2075406" y="164921"/>
            <a:ext cx="15410691" cy="1233765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954A2-D35B-4740-94B3-090605F89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 b="1978"/>
          <a:stretch/>
        </p:blipFill>
        <p:spPr>
          <a:xfrm flipH="1">
            <a:off x="1" y="23183"/>
            <a:ext cx="5878709" cy="6840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580D9-637F-4C4F-81B5-FEEECB85D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6367"/>
          <a:stretch/>
        </p:blipFill>
        <p:spPr>
          <a:xfrm flipH="1">
            <a:off x="5905501" y="6843083"/>
            <a:ext cx="5878709" cy="6840173"/>
          </a:xfrm>
          <a:prstGeom prst="rect">
            <a:avLst/>
          </a:prstGeom>
        </p:spPr>
      </p:pic>
      <p:sp>
        <p:nvSpPr>
          <p:cNvPr id="18" name="WHO IS AMO?">
            <a:extLst>
              <a:ext uri="{FF2B5EF4-FFF2-40B4-BE49-F238E27FC236}">
                <a16:creationId xmlns:a16="http://schemas.microsoft.com/office/drawing/2014/main" id="{592622F5-A968-CA46-A0B4-D07B899390F8}"/>
              </a:ext>
            </a:extLst>
          </p:cNvPr>
          <p:cNvSpPr txBox="1"/>
          <p:nvPr/>
        </p:nvSpPr>
        <p:spPr>
          <a:xfrm>
            <a:off x="828694" y="8177667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7AD9796-C9C8-7644-941A-069BB220B620}"/>
              </a:ext>
            </a:extLst>
          </p:cNvPr>
          <p:cNvSpPr txBox="1"/>
          <p:nvPr/>
        </p:nvSpPr>
        <p:spPr>
          <a:xfrm>
            <a:off x="828695" y="9015774"/>
            <a:ext cx="4163675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21" name="WHO IS AMO?">
            <a:extLst>
              <a:ext uri="{FF2B5EF4-FFF2-40B4-BE49-F238E27FC236}">
                <a16:creationId xmlns:a16="http://schemas.microsoft.com/office/drawing/2014/main" id="{DFCF036D-FE9A-DF44-8594-4ACF4F957801}"/>
              </a:ext>
            </a:extLst>
          </p:cNvPr>
          <p:cNvSpPr txBox="1"/>
          <p:nvPr/>
        </p:nvSpPr>
        <p:spPr>
          <a:xfrm>
            <a:off x="6956041" y="1717053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2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6F797F2-0C73-7948-A50F-78E647825E67}"/>
              </a:ext>
            </a:extLst>
          </p:cNvPr>
          <p:cNvSpPr txBox="1"/>
          <p:nvPr/>
        </p:nvSpPr>
        <p:spPr>
          <a:xfrm>
            <a:off x="6956042" y="2555160"/>
            <a:ext cx="4163675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16" name="WHO IS AMO?">
            <a:extLst>
              <a:ext uri="{FF2B5EF4-FFF2-40B4-BE49-F238E27FC236}">
                <a16:creationId xmlns:a16="http://schemas.microsoft.com/office/drawing/2014/main" id="{CFC9E332-0F77-1148-8E89-8D57F5E60A2B}"/>
              </a:ext>
            </a:extLst>
          </p:cNvPr>
          <p:cNvSpPr txBox="1"/>
          <p:nvPr/>
        </p:nvSpPr>
        <p:spPr>
          <a:xfrm>
            <a:off x="13334096" y="2068862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890FB7F5-54C3-BD42-B992-6603958AAAAA}"/>
              </a:ext>
            </a:extLst>
          </p:cNvPr>
          <p:cNvSpPr txBox="1"/>
          <p:nvPr/>
        </p:nvSpPr>
        <p:spPr>
          <a:xfrm>
            <a:off x="13334095" y="4330261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6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45439480-CDAE-124F-B08F-BB1B0972DC71}"/>
              </a:ext>
            </a:extLst>
          </p:cNvPr>
          <p:cNvSpPr txBox="1"/>
          <p:nvPr/>
        </p:nvSpPr>
        <p:spPr>
          <a:xfrm>
            <a:off x="13334095" y="5470899"/>
            <a:ext cx="8368510" cy="3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lectus malesuada libero, sit amet commodo magna eros quis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856BA7-EAFD-0F44-9C48-D7CBCFB23BD1}"/>
              </a:ext>
            </a:extLst>
          </p:cNvPr>
          <p:cNvSpPr/>
          <p:nvPr/>
        </p:nvSpPr>
        <p:spPr>
          <a:xfrm>
            <a:off x="21593936" y="11658728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F322AC-2A44-2F42-B0EB-5F445572C350}"/>
              </a:ext>
            </a:extLst>
          </p:cNvPr>
          <p:cNvSpPr/>
          <p:nvPr/>
        </p:nvSpPr>
        <p:spPr>
          <a:xfrm>
            <a:off x="22821900" y="10276093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B4F4F6-F759-D548-BD17-91EB70EFD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58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B0CBA4B-0060-7847-94CD-3EE4F3AAC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1052758" y="1232065"/>
            <a:ext cx="7899535" cy="59792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6649705" y="16074"/>
            <a:ext cx="9685148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7245142" y="997576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8359345" y="2371984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53C3AF-607A-3D4E-9C8D-08E3A57C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-739461" y="4973480"/>
            <a:ext cx="9543722" cy="7223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44EEC-DFF6-B046-8A7F-9369DCFE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5216020" y="2994904"/>
            <a:ext cx="13951960" cy="10560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4DE783-6A5B-FA49-9CC4-B72DF7593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51" y="4870983"/>
            <a:ext cx="4677656" cy="96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326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4BD58-825F-9D43-AB76-2819DEE71F62}"/>
              </a:ext>
            </a:extLst>
          </p:cNvPr>
          <p:cNvGrpSpPr/>
          <p:nvPr/>
        </p:nvGrpSpPr>
        <p:grpSpPr>
          <a:xfrm>
            <a:off x="-11321371" y="6228153"/>
            <a:ext cx="7899535" cy="5979253"/>
            <a:chOff x="3771163" y="2561220"/>
            <a:chExt cx="13358881" cy="101114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C467A3-3FA7-384F-9F16-2630CE5FFB24}"/>
                </a:ext>
              </a:extLst>
            </p:cNvPr>
            <p:cNvGrpSpPr/>
            <p:nvPr/>
          </p:nvGrpSpPr>
          <p:grpSpPr>
            <a:xfrm>
              <a:off x="3771163" y="2561220"/>
              <a:ext cx="13358881" cy="10111498"/>
              <a:chOff x="12206953" y="2701849"/>
              <a:chExt cx="13358881" cy="1011149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B0CBA4B-0060-7847-94CD-3EE4F3AAC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7" r="16253"/>
              <a:stretch/>
            </p:blipFill>
            <p:spPr>
              <a:xfrm>
                <a:off x="12206953" y="2701849"/>
                <a:ext cx="13358881" cy="101114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48063E2-E3F4-1A42-B1A8-723BEE25E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18"/>
              <a:stretch/>
            </p:blipFill>
            <p:spPr>
              <a:xfrm>
                <a:off x="13672848" y="3359344"/>
                <a:ext cx="10802592" cy="6379016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FE2E98-E84E-3742-90CC-DFF04EBC5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8" b="8717"/>
            <a:stretch/>
          </p:blipFill>
          <p:spPr>
            <a:xfrm>
              <a:off x="5243086" y="4696133"/>
              <a:ext cx="10781570" cy="487829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7245142" y="997576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8359345" y="2371984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EBD0AE-EF4F-4449-A644-28DF6CBF5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160" y="4574518"/>
            <a:ext cx="9119987" cy="635924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4BA5757-A8B8-AA41-B4C0-52DD488177C2}"/>
              </a:ext>
            </a:extLst>
          </p:cNvPr>
          <p:cNvGrpSpPr/>
          <p:nvPr/>
        </p:nvGrpSpPr>
        <p:grpSpPr>
          <a:xfrm>
            <a:off x="37976629" y="3084082"/>
            <a:ext cx="5466992" cy="10846806"/>
            <a:chOff x="3091724" y="985219"/>
            <a:chExt cx="6655269" cy="132044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A1E1F1-8281-AE47-B886-DB94ACAAB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176"/>
            <a:stretch/>
          </p:blipFill>
          <p:spPr>
            <a:xfrm>
              <a:off x="3091724" y="985219"/>
              <a:ext cx="6655269" cy="132044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7FA23F8-4287-8E4F-8138-B7853C3EF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9" b="3380"/>
            <a:stretch/>
          </p:blipFill>
          <p:spPr>
            <a:xfrm>
              <a:off x="3597757" y="3198610"/>
              <a:ext cx="5668627" cy="95321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8ED93BC-8F47-474F-805D-BEF1AF7FF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75"/>
            <a:stretch/>
          </p:blipFill>
          <p:spPr>
            <a:xfrm>
              <a:off x="3597757" y="2454869"/>
              <a:ext cx="5668627" cy="86787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5219736-2D9C-2249-A4B1-CFD370016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-250247" y="4059000"/>
            <a:ext cx="11062447" cy="7422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44EEC-DFF6-B046-8A7F-9369DCFE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5641891" y="3520399"/>
            <a:ext cx="13100218" cy="99157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03EC29-9199-DA44-A950-886ECF1BF3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>
          <a:xfrm>
            <a:off x="15880908" y="7246756"/>
            <a:ext cx="3425795" cy="67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805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4BD58-825F-9D43-AB76-2819DEE71F62}"/>
              </a:ext>
            </a:extLst>
          </p:cNvPr>
          <p:cNvGrpSpPr/>
          <p:nvPr/>
        </p:nvGrpSpPr>
        <p:grpSpPr>
          <a:xfrm>
            <a:off x="-11321371" y="6228153"/>
            <a:ext cx="7899535" cy="5979253"/>
            <a:chOff x="3771163" y="2561220"/>
            <a:chExt cx="13358881" cy="101114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C467A3-3FA7-384F-9F16-2630CE5FFB24}"/>
                </a:ext>
              </a:extLst>
            </p:cNvPr>
            <p:cNvGrpSpPr/>
            <p:nvPr/>
          </p:nvGrpSpPr>
          <p:grpSpPr>
            <a:xfrm>
              <a:off x="3771163" y="2561220"/>
              <a:ext cx="13358881" cy="10111498"/>
              <a:chOff x="12206953" y="2701849"/>
              <a:chExt cx="13358881" cy="1011149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B0CBA4B-0060-7847-94CD-3EE4F3AAC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7" r="16253"/>
              <a:stretch/>
            </p:blipFill>
            <p:spPr>
              <a:xfrm>
                <a:off x="12206953" y="2701849"/>
                <a:ext cx="13358881" cy="101114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48063E2-E3F4-1A42-B1A8-723BEE25E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18"/>
              <a:stretch/>
            </p:blipFill>
            <p:spPr>
              <a:xfrm>
                <a:off x="13672848" y="3359344"/>
                <a:ext cx="10802592" cy="6379016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FE2E98-E84E-3742-90CC-DFF04EBC5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8" b="8717"/>
            <a:stretch/>
          </p:blipFill>
          <p:spPr>
            <a:xfrm>
              <a:off x="5243086" y="4696133"/>
              <a:ext cx="10781570" cy="4878299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-298400" y="9001002"/>
            <a:ext cx="9685148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7245142" y="997576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8359345" y="2371984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EBD0AE-EF4F-4449-A644-28DF6CBF5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47" y="4817764"/>
            <a:ext cx="8132028" cy="56703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4BA5757-A8B8-AA41-B4C0-52DD488177C2}"/>
              </a:ext>
            </a:extLst>
          </p:cNvPr>
          <p:cNvGrpSpPr/>
          <p:nvPr/>
        </p:nvGrpSpPr>
        <p:grpSpPr>
          <a:xfrm>
            <a:off x="37976629" y="3084082"/>
            <a:ext cx="5466992" cy="10846806"/>
            <a:chOff x="3091724" y="985219"/>
            <a:chExt cx="6655269" cy="132044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A1E1F1-8281-AE47-B886-DB94ACAAB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176"/>
            <a:stretch/>
          </p:blipFill>
          <p:spPr>
            <a:xfrm>
              <a:off x="3091724" y="985219"/>
              <a:ext cx="6655269" cy="132044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7FA23F8-4287-8E4F-8138-B7853C3EF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9" b="3380"/>
            <a:stretch/>
          </p:blipFill>
          <p:spPr>
            <a:xfrm>
              <a:off x="3597757" y="3198610"/>
              <a:ext cx="5668627" cy="95321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8ED93BC-8F47-474F-805D-BEF1AF7FF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75"/>
            <a:stretch/>
          </p:blipFill>
          <p:spPr>
            <a:xfrm>
              <a:off x="3597757" y="2454869"/>
              <a:ext cx="5668627" cy="86787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5219736-2D9C-2249-A4B1-CFD370016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0" y="4468583"/>
            <a:ext cx="9864063" cy="6618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44EEC-DFF6-B046-8A7F-9369DCFE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5641891" y="3520399"/>
            <a:ext cx="13100218" cy="99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10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0CBA4B-0060-7847-94CD-3EE4F3AAC3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6253"/>
          <a:stretch/>
        </p:blipFill>
        <p:spPr>
          <a:xfrm>
            <a:off x="-463105" y="4969828"/>
            <a:ext cx="7816000" cy="59160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6649705" y="16074"/>
            <a:ext cx="9685148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EBD0AE-EF4F-4449-A644-28DF6CBF5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11" y="4563234"/>
            <a:ext cx="9877543" cy="68874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219736-2D9C-2249-A4B1-CFD370016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15577819" y="4563234"/>
            <a:ext cx="9504682" cy="63774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94B393-A4E6-394A-8CE5-693319BFAABE}"/>
              </a:ext>
            </a:extLst>
          </p:cNvPr>
          <p:cNvGrpSpPr/>
          <p:nvPr/>
        </p:nvGrpSpPr>
        <p:grpSpPr>
          <a:xfrm>
            <a:off x="5885883" y="-6404386"/>
            <a:ext cx="8865278" cy="6710236"/>
            <a:chOff x="-5147497" y="2561220"/>
            <a:chExt cx="13358881" cy="101114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444EEC-DFF6-B046-8A7F-9369DCFE0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7" r="16253"/>
            <a:stretch/>
          </p:blipFill>
          <p:spPr>
            <a:xfrm>
              <a:off x="-5147497" y="2561220"/>
              <a:ext cx="13358881" cy="1011149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DBB264-7C37-D442-9565-E8ADD4982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0"/>
            <a:stretch/>
          </p:blipFill>
          <p:spPr>
            <a:xfrm>
              <a:off x="-3678695" y="3260396"/>
              <a:ext cx="10771322" cy="631403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3EC29-9199-DA44-A950-886ECF1BF3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>
          <a:xfrm>
            <a:off x="13862677" y="3177925"/>
            <a:ext cx="4680188" cy="92763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A1E1F1-8281-AE47-B886-DB94ACAABB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176"/>
          <a:stretch/>
        </p:blipFill>
        <p:spPr>
          <a:xfrm>
            <a:off x="9617950" y="2416854"/>
            <a:ext cx="5466992" cy="10846806"/>
          </a:xfrm>
          <a:prstGeom prst="rect">
            <a:avLst/>
          </a:prstGeom>
        </p:spPr>
      </p:pic>
      <p:sp>
        <p:nvSpPr>
          <p:cNvPr id="19" name="WHO IS AMO?">
            <a:extLst>
              <a:ext uri="{FF2B5EF4-FFF2-40B4-BE49-F238E27FC236}">
                <a16:creationId xmlns:a16="http://schemas.microsoft.com/office/drawing/2014/main" id="{B79C9881-0033-594E-8E92-0D0C8444E863}"/>
              </a:ext>
            </a:extLst>
          </p:cNvPr>
          <p:cNvSpPr txBox="1"/>
          <p:nvPr/>
        </p:nvSpPr>
        <p:spPr>
          <a:xfrm>
            <a:off x="1594212" y="2520523"/>
            <a:ext cx="11140547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22" name="WHO IS AMO?">
            <a:extLst>
              <a:ext uri="{FF2B5EF4-FFF2-40B4-BE49-F238E27FC236}">
                <a16:creationId xmlns:a16="http://schemas.microsoft.com/office/drawing/2014/main" id="{31B60056-021C-1741-B272-24425D351F84}"/>
              </a:ext>
            </a:extLst>
          </p:cNvPr>
          <p:cNvSpPr txBox="1"/>
          <p:nvPr/>
        </p:nvSpPr>
        <p:spPr>
          <a:xfrm>
            <a:off x="1594213" y="1243765"/>
            <a:ext cx="1239589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922201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788DAC9-AB43-2943-862E-154A617B1DB9}"/>
              </a:ext>
            </a:extLst>
          </p:cNvPr>
          <p:cNvSpPr/>
          <p:nvPr/>
        </p:nvSpPr>
        <p:spPr>
          <a:xfrm rot="5400000">
            <a:off x="7868641" y="3741331"/>
            <a:ext cx="17723192" cy="4359745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77D362-0480-3540-96C3-2BF4BA342AD7}"/>
              </a:ext>
            </a:extLst>
          </p:cNvPr>
          <p:cNvSpPr/>
          <p:nvPr/>
        </p:nvSpPr>
        <p:spPr>
          <a:xfrm>
            <a:off x="-660400" y="4104994"/>
            <a:ext cx="25704800" cy="1998526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1594212" y="2520523"/>
            <a:ext cx="11140547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1" name="WHO IS AMO?">
            <a:extLst>
              <a:ext uri="{FF2B5EF4-FFF2-40B4-BE49-F238E27FC236}">
                <a16:creationId xmlns:a16="http://schemas.microsoft.com/office/drawing/2014/main" id="{4645AA2D-E98B-0C4E-81B0-448DC24B2D7C}"/>
              </a:ext>
            </a:extLst>
          </p:cNvPr>
          <p:cNvSpPr txBox="1"/>
          <p:nvPr/>
        </p:nvSpPr>
        <p:spPr>
          <a:xfrm>
            <a:off x="1594213" y="1243765"/>
            <a:ext cx="1239589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936BAB-091C-FA4B-A9B3-A9DC727116F9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AEE7FF-1642-7A4C-85C1-C8965D7E3318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32067B-96B4-C041-9E25-2498D53FA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>
          <a:xfrm>
            <a:off x="18219991" y="2194410"/>
            <a:ext cx="5280025" cy="10478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D1AEAF-7EC4-C446-A937-BF9C44F22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>
          <a:xfrm>
            <a:off x="13803203" y="1162664"/>
            <a:ext cx="6081854" cy="12050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5686B-7FC1-E245-A54B-8B98467C4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16341" y="3289283"/>
            <a:ext cx="14553605" cy="97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358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6621727" y="2520523"/>
            <a:ext cx="11140547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1" name="WHO IS AMO?">
            <a:extLst>
              <a:ext uri="{FF2B5EF4-FFF2-40B4-BE49-F238E27FC236}">
                <a16:creationId xmlns:a16="http://schemas.microsoft.com/office/drawing/2014/main" id="{4645AA2D-E98B-0C4E-81B0-448DC24B2D7C}"/>
              </a:ext>
            </a:extLst>
          </p:cNvPr>
          <p:cNvSpPr txBox="1"/>
          <p:nvPr/>
        </p:nvSpPr>
        <p:spPr>
          <a:xfrm>
            <a:off x="5994052" y="1243765"/>
            <a:ext cx="1239589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59540-4491-4A47-B18B-8BC593FB0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14989740" y="4612639"/>
            <a:ext cx="9201164" cy="6173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B2F6A-8204-E747-B116-F64BFB9FA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238272" y="4612639"/>
            <a:ext cx="9201164" cy="6173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5686B-7FC1-E245-A54B-8B98467C43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20032" r="6191" b="20602"/>
          <a:stretch/>
        </p:blipFill>
        <p:spPr>
          <a:xfrm>
            <a:off x="5558133" y="3335881"/>
            <a:ext cx="12846219" cy="86195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BB0FFBC-7F47-6148-9C0D-832328128738}"/>
              </a:ext>
            </a:extLst>
          </p:cNvPr>
          <p:cNvSpPr/>
          <p:nvPr/>
        </p:nvSpPr>
        <p:spPr>
          <a:xfrm>
            <a:off x="21593936" y="11658728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A84ECA-A3F4-EC44-BFED-AFB86EE5C7A3}"/>
              </a:ext>
            </a:extLst>
          </p:cNvPr>
          <p:cNvSpPr/>
          <p:nvPr/>
        </p:nvSpPr>
        <p:spPr>
          <a:xfrm>
            <a:off x="22821900" y="10276093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92953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B77D362-0480-3540-96C3-2BF4BA342AD7}"/>
              </a:ext>
            </a:extLst>
          </p:cNvPr>
          <p:cNvSpPr/>
          <p:nvPr/>
        </p:nvSpPr>
        <p:spPr>
          <a:xfrm>
            <a:off x="-660400" y="9159056"/>
            <a:ext cx="25704800" cy="1998526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1594212" y="2520523"/>
            <a:ext cx="11140547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1" name="WHO IS AMO?">
            <a:extLst>
              <a:ext uri="{FF2B5EF4-FFF2-40B4-BE49-F238E27FC236}">
                <a16:creationId xmlns:a16="http://schemas.microsoft.com/office/drawing/2014/main" id="{4645AA2D-E98B-0C4E-81B0-448DC24B2D7C}"/>
              </a:ext>
            </a:extLst>
          </p:cNvPr>
          <p:cNvSpPr txBox="1"/>
          <p:nvPr/>
        </p:nvSpPr>
        <p:spPr>
          <a:xfrm>
            <a:off x="1594213" y="1243765"/>
            <a:ext cx="1239589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936BAB-091C-FA4B-A9B3-A9DC727116F9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AEE7FF-1642-7A4C-85C1-C8965D7E3318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32067B-96B4-C041-9E25-2498D53FA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>
          <a:xfrm>
            <a:off x="17509762" y="2194410"/>
            <a:ext cx="5280025" cy="1047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253C49-4B44-EF4D-973D-8D509735E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>
          <a:xfrm>
            <a:off x="5473218" y="2194410"/>
            <a:ext cx="5280025" cy="10478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D1AEAF-7EC4-C446-A937-BF9C44F22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>
          <a:xfrm>
            <a:off x="10921604" y="739886"/>
            <a:ext cx="6407996" cy="126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350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DF824-FE9C-2448-8B4B-133256C8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5" b="51071"/>
          <a:stretch/>
        </p:blipFill>
        <p:spPr>
          <a:xfrm>
            <a:off x="-64238" y="2915185"/>
            <a:ext cx="21922724" cy="50180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B39932-E923-F74D-A35C-766938AB92B9}"/>
              </a:ext>
            </a:extLst>
          </p:cNvPr>
          <p:cNvSpPr/>
          <p:nvPr/>
        </p:nvSpPr>
        <p:spPr>
          <a:xfrm>
            <a:off x="-993913" y="8229600"/>
            <a:ext cx="26154899" cy="4266059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4AEDB-6711-154B-885D-0B7B87D60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0" name="WHO IS AMO?">
            <a:extLst>
              <a:ext uri="{FF2B5EF4-FFF2-40B4-BE49-F238E27FC236}">
                <a16:creationId xmlns:a16="http://schemas.microsoft.com/office/drawing/2014/main" id="{87EB8BBA-4FA9-324D-A68F-14A9D7870FE2}"/>
              </a:ext>
            </a:extLst>
          </p:cNvPr>
          <p:cNvSpPr txBox="1"/>
          <p:nvPr/>
        </p:nvSpPr>
        <p:spPr>
          <a:xfrm>
            <a:off x="1330778" y="8873569"/>
            <a:ext cx="4670777" cy="68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4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ADVISORS</a:t>
            </a:r>
          </a:p>
        </p:txBody>
      </p:sp>
      <p:sp>
        <p:nvSpPr>
          <p:cNvPr id="1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F0CA5475-C75A-784E-85B8-D7C1825AC1E0}"/>
              </a:ext>
            </a:extLst>
          </p:cNvPr>
          <p:cNvSpPr txBox="1"/>
          <p:nvPr/>
        </p:nvSpPr>
        <p:spPr>
          <a:xfrm>
            <a:off x="1330778" y="9677509"/>
            <a:ext cx="5669012" cy="170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14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Advisors help visitors select </a:t>
            </a:r>
            <a:b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</a:br>
            <a: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and reserve a clinical experience </a:t>
            </a:r>
            <a:b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</a:br>
            <a: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that fits their needs.</a:t>
            </a:r>
          </a:p>
        </p:txBody>
      </p:sp>
      <p:sp>
        <p:nvSpPr>
          <p:cNvPr id="13" name="WHO IS AMO?">
            <a:extLst>
              <a:ext uri="{FF2B5EF4-FFF2-40B4-BE49-F238E27FC236}">
                <a16:creationId xmlns:a16="http://schemas.microsoft.com/office/drawing/2014/main" id="{38133998-39BC-BE4D-AB8C-5EDE265807E0}"/>
              </a:ext>
            </a:extLst>
          </p:cNvPr>
          <p:cNvSpPr txBox="1"/>
          <p:nvPr/>
        </p:nvSpPr>
        <p:spPr>
          <a:xfrm>
            <a:off x="7463007" y="8873569"/>
            <a:ext cx="7136738" cy="68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4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VISITOR EXPERIENCE COACHES</a:t>
            </a:r>
          </a:p>
        </p:txBody>
      </p:sp>
      <p:sp>
        <p:nvSpPr>
          <p:cNvPr id="1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DE5CD91E-B785-BC4B-81E0-AD87960BEB8F}"/>
              </a:ext>
            </a:extLst>
          </p:cNvPr>
          <p:cNvSpPr txBox="1"/>
          <p:nvPr/>
        </p:nvSpPr>
        <p:spPr>
          <a:xfrm>
            <a:off x="7463006" y="9677509"/>
            <a:ext cx="7136739" cy="170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14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Upon reservation, visitors are assigned a coach who is their one-on-one resource for everything related to their trip.</a:t>
            </a:r>
          </a:p>
        </p:txBody>
      </p:sp>
      <p:sp>
        <p:nvSpPr>
          <p:cNvPr id="15" name="WHO IS AMO?">
            <a:extLst>
              <a:ext uri="{FF2B5EF4-FFF2-40B4-BE49-F238E27FC236}">
                <a16:creationId xmlns:a16="http://schemas.microsoft.com/office/drawing/2014/main" id="{E96C19B6-821C-7B44-B6DC-C8B9500A593B}"/>
              </a:ext>
            </a:extLst>
          </p:cNvPr>
          <p:cNvSpPr txBox="1"/>
          <p:nvPr/>
        </p:nvSpPr>
        <p:spPr>
          <a:xfrm>
            <a:off x="15215319" y="8873569"/>
            <a:ext cx="6422450" cy="68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4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PROGRAM COORDINATORS</a:t>
            </a:r>
          </a:p>
        </p:txBody>
      </p:sp>
      <p:sp>
        <p:nvSpPr>
          <p:cNvPr id="16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FA84B18-113B-8E4A-A927-36EB99F81685}"/>
              </a:ext>
            </a:extLst>
          </p:cNvPr>
          <p:cNvSpPr txBox="1"/>
          <p:nvPr/>
        </p:nvSpPr>
        <p:spPr>
          <a:xfrm>
            <a:off x="15215319" y="9677509"/>
            <a:ext cx="5878943" cy="170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14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Coordinators work with coaches and the hospitals to ensure quality rotations.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81E11A-E9A0-A94B-A45E-F5785FF97BF1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247924-9B9F-C04E-9F9B-5B9E42B0436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550109-3BE8-6A46-B773-796EC3268D47}"/>
              </a:ext>
            </a:extLst>
          </p:cNvPr>
          <p:cNvSpPr/>
          <p:nvPr/>
        </p:nvSpPr>
        <p:spPr>
          <a:xfrm rot="5400000">
            <a:off x="13146536" y="5536700"/>
            <a:ext cx="20726400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EDBD1EE1-0755-3145-9F61-F08DA255852B}"/>
              </a:ext>
            </a:extLst>
          </p:cNvPr>
          <p:cNvSpPr txBox="1"/>
          <p:nvPr/>
        </p:nvSpPr>
        <p:spPr>
          <a:xfrm>
            <a:off x="6999790" y="932496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Meet Our Team!</a:t>
            </a:r>
          </a:p>
        </p:txBody>
      </p:sp>
    </p:spTree>
    <p:extLst>
      <p:ext uri="{BB962C8B-B14F-4D97-AF65-F5344CB8AC3E}">
        <p14:creationId xmlns:p14="http://schemas.microsoft.com/office/powerpoint/2010/main" val="3738199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BCC6D01-2C4F-8249-A06A-3F298F0BD473}"/>
              </a:ext>
            </a:extLst>
          </p:cNvPr>
          <p:cNvSpPr/>
          <p:nvPr/>
        </p:nvSpPr>
        <p:spPr>
          <a:xfrm>
            <a:off x="13789920" y="8321842"/>
            <a:ext cx="5044328" cy="733733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B39932-E923-F74D-A35C-766938AB92B9}"/>
              </a:ext>
            </a:extLst>
          </p:cNvPr>
          <p:cNvSpPr/>
          <p:nvPr/>
        </p:nvSpPr>
        <p:spPr>
          <a:xfrm>
            <a:off x="3554566" y="8366508"/>
            <a:ext cx="5044328" cy="6444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4AEDB-6711-154B-885D-0B7B87D60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81E11A-E9A0-A94B-A45E-F5785FF97BF1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247924-9B9F-C04E-9F9B-5B9E42B0436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550109-3BE8-6A46-B773-796EC3268D47}"/>
              </a:ext>
            </a:extLst>
          </p:cNvPr>
          <p:cNvSpPr/>
          <p:nvPr/>
        </p:nvSpPr>
        <p:spPr>
          <a:xfrm rot="5400000">
            <a:off x="13146536" y="5536700"/>
            <a:ext cx="20726400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EDBD1EE1-0755-3145-9F61-F08DA255852B}"/>
              </a:ext>
            </a:extLst>
          </p:cNvPr>
          <p:cNvSpPr txBox="1"/>
          <p:nvPr/>
        </p:nvSpPr>
        <p:spPr>
          <a:xfrm>
            <a:off x="2203390" y="1201803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Meet Our Founders!</a:t>
            </a:r>
          </a:p>
        </p:txBody>
      </p:sp>
      <p:sp>
        <p:nvSpPr>
          <p:cNvPr id="21" name="WHO IS AMO?">
            <a:extLst>
              <a:ext uri="{FF2B5EF4-FFF2-40B4-BE49-F238E27FC236}">
                <a16:creationId xmlns:a16="http://schemas.microsoft.com/office/drawing/2014/main" id="{B2CD0881-EAD3-434A-9289-F4444749255D}"/>
              </a:ext>
            </a:extLst>
          </p:cNvPr>
          <p:cNvSpPr txBox="1"/>
          <p:nvPr/>
        </p:nvSpPr>
        <p:spPr>
          <a:xfrm>
            <a:off x="3394703" y="8316021"/>
            <a:ext cx="5364054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2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KYLE SWINSKY, CEO</a:t>
            </a:r>
          </a:p>
        </p:txBody>
      </p:sp>
      <p:sp>
        <p:nvSpPr>
          <p:cNvPr id="2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5EF478B9-5683-D049-9FF6-301F8A4954C3}"/>
              </a:ext>
            </a:extLst>
          </p:cNvPr>
          <p:cNvSpPr txBox="1"/>
          <p:nvPr/>
        </p:nvSpPr>
        <p:spPr>
          <a:xfrm>
            <a:off x="2338901" y="9010835"/>
            <a:ext cx="7475659" cy="346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Kyle founded the company alongside COO Benjamin Bradley in 2013, at his alma mater the University of Wisconsin-Madison. Kyle later went on to get his MBA at The University of Chicago Booth School of Business while serving as the CEO for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AMOpportunities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C1E41760-E88D-6640-AEF4-40FB1BD9E471}"/>
              </a:ext>
            </a:extLst>
          </p:cNvPr>
          <p:cNvSpPr txBox="1"/>
          <p:nvPr/>
        </p:nvSpPr>
        <p:spPr>
          <a:xfrm>
            <a:off x="13630057" y="8316021"/>
            <a:ext cx="5364054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2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BEN BRADLEY, COO</a:t>
            </a:r>
          </a:p>
        </p:txBody>
      </p:sp>
      <p:sp>
        <p:nvSpPr>
          <p:cNvPr id="2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32B145E-09D8-6B41-885E-48AC97ECDD26}"/>
              </a:ext>
            </a:extLst>
          </p:cNvPr>
          <p:cNvSpPr txBox="1"/>
          <p:nvPr/>
        </p:nvSpPr>
        <p:spPr>
          <a:xfrm>
            <a:off x="12199745" y="9010835"/>
            <a:ext cx="8224678" cy="346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Benjamin founded the company alongside CEO Kyle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Swinsky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in 2013, at his alma mater the University of Wisconsin-Madison. Benjamin later went on to get his JD/MBA at The Kellogg School of Management at Northwestern University while serving as the COO for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AMOpportunities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D29A17CF-8CB0-674C-B35B-F5449696327C}"/>
              </a:ext>
            </a:extLst>
          </p:cNvPr>
          <p:cNvSpPr txBox="1"/>
          <p:nvPr/>
        </p:nvSpPr>
        <p:spPr>
          <a:xfrm>
            <a:off x="2203390" y="2746579"/>
            <a:ext cx="19041170" cy="190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dirty="0">
                <a:latin typeface="Avenir LT Std 45 Book" panose="020B0502020203020204" pitchFamily="34" charset="0"/>
                <a:sym typeface="AvenirLTStd-Light"/>
              </a:rPr>
              <a:t>Together they have led the company to help more than 3,000 international medical students and graduates find clinical rotations in the U.S., grown to 30 employees, raised $4.1 million in total funding, and create lasting partnerships with medical institutions.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2C0DE6-A745-9F4D-9170-4F083A1D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480" y="4675454"/>
            <a:ext cx="3302501" cy="3302501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EF4168-4DEE-AE45-B9E9-A77D92834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0834" y="4675454"/>
            <a:ext cx="3302501" cy="3302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038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6516762" y="224669"/>
            <a:ext cx="9685148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7245142" y="1875919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8359345" y="3904095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6140845" y="5044733"/>
            <a:ext cx="12102310" cy="266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8FA25-3DB9-A042-850B-F15E9823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961" y="1949739"/>
            <a:ext cx="7037556" cy="1176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BEC06-339E-5A45-BE6E-E19177AA4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13144" r="10703" b="13677"/>
          <a:stretch/>
        </p:blipFill>
        <p:spPr>
          <a:xfrm>
            <a:off x="40476" y="849058"/>
            <a:ext cx="661306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3976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080F6-5D13-F94A-8E1D-0D5B22E2AC98}"/>
              </a:ext>
            </a:extLst>
          </p:cNvPr>
          <p:cNvSpPr/>
          <p:nvPr/>
        </p:nvSpPr>
        <p:spPr>
          <a:xfrm>
            <a:off x="-788276" y="8716579"/>
            <a:ext cx="25949262" cy="3689878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2059962" y="4808074"/>
            <a:ext cx="19066891" cy="3100242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755547" y="1607843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Meet Our Team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89" y="3510128"/>
            <a:ext cx="7665310" cy="91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2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88" y="4650766"/>
            <a:ext cx="9230359" cy="2427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endParaRPr lang="en-US" sz="34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Maecenas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endParaRPr lang="en-US" sz="34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WHO IS AMO?">
            <a:extLst>
              <a:ext uri="{FF2B5EF4-FFF2-40B4-BE49-F238E27FC236}">
                <a16:creationId xmlns:a16="http://schemas.microsoft.com/office/drawing/2014/main" id="{6A93637B-C73E-4847-A803-0120B4DD368F}"/>
              </a:ext>
            </a:extLst>
          </p:cNvPr>
          <p:cNvSpPr txBox="1"/>
          <p:nvPr/>
        </p:nvSpPr>
        <p:spPr>
          <a:xfrm>
            <a:off x="1994689" y="9377069"/>
            <a:ext cx="8717841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 TWO</a:t>
            </a:r>
          </a:p>
        </p:txBody>
      </p:sp>
      <p:sp>
        <p:nvSpPr>
          <p:cNvPr id="1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293B9CFF-D342-3048-9E0D-85D45961A239}"/>
              </a:ext>
            </a:extLst>
          </p:cNvPr>
          <p:cNvSpPr txBox="1"/>
          <p:nvPr/>
        </p:nvSpPr>
        <p:spPr>
          <a:xfrm>
            <a:off x="1994689" y="10385937"/>
            <a:ext cx="10197311" cy="1381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endParaRPr lang="en-US" sz="3200" dirty="0">
              <a:solidFill>
                <a:schemeClr val="bg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pic>
        <p:nvPicPr>
          <p:cNvPr id="15" name="Alisia Brannon.png">
            <a:extLst>
              <a:ext uri="{FF2B5EF4-FFF2-40B4-BE49-F238E27FC236}">
                <a16:creationId xmlns:a16="http://schemas.microsoft.com/office/drawing/2014/main" id="{1BB3CC42-C056-0F41-A887-06C0B59B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7980" r="18748" b="17012"/>
          <a:stretch/>
        </p:blipFill>
        <p:spPr>
          <a:xfrm>
            <a:off x="18694857" y="7129298"/>
            <a:ext cx="2247771" cy="2247771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17" name="Stephanie Buga.png">
            <a:extLst>
              <a:ext uri="{FF2B5EF4-FFF2-40B4-BE49-F238E27FC236}">
                <a16:creationId xmlns:a16="http://schemas.microsoft.com/office/drawing/2014/main" id="{70E86095-79FD-EB40-A059-D43461E71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5353" r="22917" b="36953"/>
          <a:stretch/>
        </p:blipFill>
        <p:spPr>
          <a:xfrm>
            <a:off x="18694857" y="4648856"/>
            <a:ext cx="2247771" cy="2247771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18" name="Tiana Peters.jpg" descr="Tiana Peters.jpg">
            <a:extLst>
              <a:ext uri="{FF2B5EF4-FFF2-40B4-BE49-F238E27FC236}">
                <a16:creationId xmlns:a16="http://schemas.microsoft.com/office/drawing/2014/main" id="{656BF92A-9B80-7D4E-AE28-3217AC1B3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7" t="8801" r="12078" b="23100"/>
          <a:stretch/>
        </p:blipFill>
        <p:spPr>
          <a:xfrm>
            <a:off x="18694857" y="9615376"/>
            <a:ext cx="2243805" cy="2243805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A00971-901F-394C-8870-446DC3C2CF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901" r="9115" b="18790"/>
          <a:stretch/>
        </p:blipFill>
        <p:spPr>
          <a:xfrm>
            <a:off x="18694857" y="2168414"/>
            <a:ext cx="2247771" cy="2247771"/>
          </a:xfrm>
          <a:prstGeom prst="ellipse">
            <a:avLst/>
          </a:prstGeom>
        </p:spPr>
      </p:pic>
      <p:sp>
        <p:nvSpPr>
          <p:cNvPr id="22" name="Stephanie B.">
            <a:extLst>
              <a:ext uri="{FF2B5EF4-FFF2-40B4-BE49-F238E27FC236}">
                <a16:creationId xmlns:a16="http://schemas.microsoft.com/office/drawing/2014/main" id="{F611E6F9-A89E-6C4E-A940-A6D19873B2F0}"/>
              </a:ext>
            </a:extLst>
          </p:cNvPr>
          <p:cNvSpPr txBox="1"/>
          <p:nvPr/>
        </p:nvSpPr>
        <p:spPr>
          <a:xfrm>
            <a:off x="16059958" y="5552798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  <p:sp>
        <p:nvSpPr>
          <p:cNvPr id="26" name="Tiana P.">
            <a:extLst>
              <a:ext uri="{FF2B5EF4-FFF2-40B4-BE49-F238E27FC236}">
                <a16:creationId xmlns:a16="http://schemas.microsoft.com/office/drawing/2014/main" id="{1E22F682-46CF-E642-ACB7-CDCCD5174700}"/>
              </a:ext>
            </a:extLst>
          </p:cNvPr>
          <p:cNvSpPr txBox="1"/>
          <p:nvPr/>
        </p:nvSpPr>
        <p:spPr>
          <a:xfrm>
            <a:off x="16065455" y="10363284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Name </a:t>
            </a:r>
            <a:endParaRPr sz="3200" b="1" dirty="0">
              <a:solidFill>
                <a:schemeClr val="bg1"/>
              </a:solidFill>
              <a:latin typeface="Avenir LT Std 65 Medium" panose="020B0503020203020204" pitchFamily="34" charset="0"/>
            </a:endParaRPr>
          </a:p>
        </p:txBody>
      </p:sp>
      <p:sp>
        <p:nvSpPr>
          <p:cNvPr id="28" name="Alisia B.">
            <a:extLst>
              <a:ext uri="{FF2B5EF4-FFF2-40B4-BE49-F238E27FC236}">
                <a16:creationId xmlns:a16="http://schemas.microsoft.com/office/drawing/2014/main" id="{E5EC2049-7071-ED44-ADB1-D24F5D09903A}"/>
              </a:ext>
            </a:extLst>
          </p:cNvPr>
          <p:cNvSpPr txBox="1"/>
          <p:nvPr/>
        </p:nvSpPr>
        <p:spPr>
          <a:xfrm>
            <a:off x="15374472" y="7946789"/>
            <a:ext cx="3096888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  <p:sp>
        <p:nvSpPr>
          <p:cNvPr id="29" name="Stephanie B.">
            <a:extLst>
              <a:ext uri="{FF2B5EF4-FFF2-40B4-BE49-F238E27FC236}">
                <a16:creationId xmlns:a16="http://schemas.microsoft.com/office/drawing/2014/main" id="{271EBDDF-E9A3-194A-AEB3-B0578D6F33FA}"/>
              </a:ext>
            </a:extLst>
          </p:cNvPr>
          <p:cNvSpPr txBox="1"/>
          <p:nvPr/>
        </p:nvSpPr>
        <p:spPr>
          <a:xfrm>
            <a:off x="16059958" y="3158807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62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2059962" y="4808074"/>
            <a:ext cx="19066891" cy="3100242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755547" y="1607843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Meet Our Team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89" y="4265776"/>
            <a:ext cx="7665310" cy="91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2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88" y="5406414"/>
            <a:ext cx="9230359" cy="399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50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9" name="Stephanie B.">
            <a:extLst>
              <a:ext uri="{FF2B5EF4-FFF2-40B4-BE49-F238E27FC236}">
                <a16:creationId xmlns:a16="http://schemas.microsoft.com/office/drawing/2014/main" id="{271EBDDF-E9A3-194A-AEB3-B0578D6F33FA}"/>
              </a:ext>
            </a:extLst>
          </p:cNvPr>
          <p:cNvSpPr txBox="1"/>
          <p:nvPr/>
        </p:nvSpPr>
        <p:spPr>
          <a:xfrm>
            <a:off x="14724003" y="1851913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  <p:pic>
        <p:nvPicPr>
          <p:cNvPr id="21" name="Alisia Brannon.png">
            <a:extLst>
              <a:ext uri="{FF2B5EF4-FFF2-40B4-BE49-F238E27FC236}">
                <a16:creationId xmlns:a16="http://schemas.microsoft.com/office/drawing/2014/main" id="{F850CF44-ABAD-1140-9056-F1515575A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7980" r="18748" b="17012"/>
          <a:stretch/>
        </p:blipFill>
        <p:spPr>
          <a:xfrm>
            <a:off x="17799477" y="6920281"/>
            <a:ext cx="2978784" cy="297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Stephanie Buga.png">
            <a:extLst>
              <a:ext uri="{FF2B5EF4-FFF2-40B4-BE49-F238E27FC236}">
                <a16:creationId xmlns:a16="http://schemas.microsoft.com/office/drawing/2014/main" id="{CD501435-3FF9-8F4F-BCC7-33D2A59B3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5353" r="22917" b="36953"/>
          <a:stretch/>
        </p:blipFill>
        <p:spPr>
          <a:xfrm>
            <a:off x="17799477" y="3787776"/>
            <a:ext cx="2978784" cy="297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Tiana Peters.jpg" descr="Tiana Peters.jpg">
            <a:extLst>
              <a:ext uri="{FF2B5EF4-FFF2-40B4-BE49-F238E27FC236}">
                <a16:creationId xmlns:a16="http://schemas.microsoft.com/office/drawing/2014/main" id="{4B0D365A-423A-024E-B6BB-D22E9E886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7" t="8801" r="12078" b="23100"/>
          <a:stretch/>
        </p:blipFill>
        <p:spPr>
          <a:xfrm>
            <a:off x="17786923" y="10052786"/>
            <a:ext cx="2973528" cy="297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6CCA9C-C469-0E4A-976A-49FB141398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901" r="9115" b="18790"/>
          <a:stretch/>
        </p:blipFill>
        <p:spPr>
          <a:xfrm>
            <a:off x="17799477" y="655271"/>
            <a:ext cx="2978784" cy="2978784"/>
          </a:xfrm>
          <a:prstGeom prst="rect">
            <a:avLst/>
          </a:prstGeom>
        </p:spPr>
      </p:pic>
      <p:sp>
        <p:nvSpPr>
          <p:cNvPr id="34" name="Stephanie B.">
            <a:extLst>
              <a:ext uri="{FF2B5EF4-FFF2-40B4-BE49-F238E27FC236}">
                <a16:creationId xmlns:a16="http://schemas.microsoft.com/office/drawing/2014/main" id="{A97C20B6-913D-4B47-815C-5FFBA8A8FFD5}"/>
              </a:ext>
            </a:extLst>
          </p:cNvPr>
          <p:cNvSpPr txBox="1"/>
          <p:nvPr/>
        </p:nvSpPr>
        <p:spPr>
          <a:xfrm>
            <a:off x="14724003" y="4940282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  <p:sp>
        <p:nvSpPr>
          <p:cNvPr id="36" name="Stephanie B.">
            <a:extLst>
              <a:ext uri="{FF2B5EF4-FFF2-40B4-BE49-F238E27FC236}">
                <a16:creationId xmlns:a16="http://schemas.microsoft.com/office/drawing/2014/main" id="{37DB24B8-9583-7B43-B8C0-DF2EB3F8655D}"/>
              </a:ext>
            </a:extLst>
          </p:cNvPr>
          <p:cNvSpPr txBox="1"/>
          <p:nvPr/>
        </p:nvSpPr>
        <p:spPr>
          <a:xfrm>
            <a:off x="14724003" y="7847519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  <p:sp>
        <p:nvSpPr>
          <p:cNvPr id="38" name="Stephanie B.">
            <a:extLst>
              <a:ext uri="{FF2B5EF4-FFF2-40B4-BE49-F238E27FC236}">
                <a16:creationId xmlns:a16="http://schemas.microsoft.com/office/drawing/2014/main" id="{589B4A24-5811-B74B-9727-CA488E2C6723}"/>
              </a:ext>
            </a:extLst>
          </p:cNvPr>
          <p:cNvSpPr txBox="1"/>
          <p:nvPr/>
        </p:nvSpPr>
        <p:spPr>
          <a:xfrm>
            <a:off x="14724003" y="11123724"/>
            <a:ext cx="2411402" cy="73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ctr"/>
          </a:lstStyle>
          <a:p>
            <a:pPr algn="r"/>
            <a:r>
              <a:rPr lang="en-US" sz="3200" b="1" dirty="0">
                <a:latin typeface="Avenir LT Std 65 Medium" panose="020B0503020203020204" pitchFamily="34" charset="0"/>
              </a:rPr>
              <a:t>Name</a:t>
            </a:r>
            <a:endParaRPr sz="3200" b="1" dirty="0">
              <a:latin typeface="Avenir LT Std 65 Medium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594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2813453" y="4982601"/>
            <a:ext cx="19066891" cy="3100242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129553" y="2499124"/>
            <a:ext cx="4083639" cy="4033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Meet Our Team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Alisia Brannon.png">
            <a:extLst>
              <a:ext uri="{FF2B5EF4-FFF2-40B4-BE49-F238E27FC236}">
                <a16:creationId xmlns:a16="http://schemas.microsoft.com/office/drawing/2014/main" id="{1BB3CC42-C056-0F41-A887-06C0B59B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7980" r="18748" b="17012"/>
          <a:stretch/>
        </p:blipFill>
        <p:spPr>
          <a:xfrm>
            <a:off x="18727695" y="7476051"/>
            <a:ext cx="4415833" cy="441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tephanie Buga.png">
            <a:extLst>
              <a:ext uri="{FF2B5EF4-FFF2-40B4-BE49-F238E27FC236}">
                <a16:creationId xmlns:a16="http://schemas.microsoft.com/office/drawing/2014/main" id="{70E86095-79FD-EB40-A059-D43461E71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5353" r="22917" b="36953"/>
          <a:stretch/>
        </p:blipFill>
        <p:spPr>
          <a:xfrm>
            <a:off x="18727695" y="2877338"/>
            <a:ext cx="4415833" cy="441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iana Peters.jpg" descr="Tiana Peters.jpg">
            <a:extLst>
              <a:ext uri="{FF2B5EF4-FFF2-40B4-BE49-F238E27FC236}">
                <a16:creationId xmlns:a16="http://schemas.microsoft.com/office/drawing/2014/main" id="{656BF92A-9B80-7D4E-AE28-3217AC1B3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7" t="8801" r="12078" b="23100"/>
          <a:stretch/>
        </p:blipFill>
        <p:spPr>
          <a:xfrm>
            <a:off x="14136773" y="7483843"/>
            <a:ext cx="4408041" cy="440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6CCA9C-C469-0E4A-976A-49FB141398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901" r="9115" b="18790"/>
          <a:stretch/>
        </p:blipFill>
        <p:spPr>
          <a:xfrm>
            <a:off x="14128981" y="2877338"/>
            <a:ext cx="4415833" cy="4415833"/>
          </a:xfrm>
          <a:prstGeom prst="rect">
            <a:avLst/>
          </a:prstGeom>
        </p:spPr>
      </p:pic>
      <p:pic>
        <p:nvPicPr>
          <p:cNvPr id="26" name="Alisia Brannon.png">
            <a:extLst>
              <a:ext uri="{FF2B5EF4-FFF2-40B4-BE49-F238E27FC236}">
                <a16:creationId xmlns:a16="http://schemas.microsoft.com/office/drawing/2014/main" id="{E19F0B44-4FC9-E74B-BE74-E45D97B96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7980" r="18748" b="17012"/>
          <a:stretch/>
        </p:blipFill>
        <p:spPr>
          <a:xfrm>
            <a:off x="9522735" y="7476051"/>
            <a:ext cx="4415833" cy="441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tephanie Buga.png">
            <a:extLst>
              <a:ext uri="{FF2B5EF4-FFF2-40B4-BE49-F238E27FC236}">
                <a16:creationId xmlns:a16="http://schemas.microsoft.com/office/drawing/2014/main" id="{DC16B1F3-9DA4-FE4B-8AF4-1E732C654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5353" r="22917" b="36953"/>
          <a:stretch/>
        </p:blipFill>
        <p:spPr>
          <a:xfrm>
            <a:off x="9522735" y="2877338"/>
            <a:ext cx="4415833" cy="441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Tiana Peters.jpg" descr="Tiana Peters.jpg">
            <a:extLst>
              <a:ext uri="{FF2B5EF4-FFF2-40B4-BE49-F238E27FC236}">
                <a16:creationId xmlns:a16="http://schemas.microsoft.com/office/drawing/2014/main" id="{F40D0515-845F-4C43-8F58-9BC506E4D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7" t="8801" r="12078" b="23100"/>
          <a:stretch/>
        </p:blipFill>
        <p:spPr>
          <a:xfrm>
            <a:off x="4931813" y="7483843"/>
            <a:ext cx="4408041" cy="440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118237-022E-164B-A982-D035BD0DFD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901" r="9115" b="18790"/>
          <a:stretch/>
        </p:blipFill>
        <p:spPr>
          <a:xfrm>
            <a:off x="4924021" y="2877338"/>
            <a:ext cx="4415833" cy="4415833"/>
          </a:xfrm>
          <a:prstGeom prst="rect">
            <a:avLst/>
          </a:prstGeom>
        </p:spPr>
      </p:pic>
      <p:sp>
        <p:nvSpPr>
          <p:cNvPr id="4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D84A2AA-84BE-BF47-B6C4-423F98CCB8F7}"/>
              </a:ext>
            </a:extLst>
          </p:cNvPr>
          <p:cNvSpPr txBox="1"/>
          <p:nvPr/>
        </p:nvSpPr>
        <p:spPr>
          <a:xfrm>
            <a:off x="1129553" y="6910936"/>
            <a:ext cx="3596263" cy="321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50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4594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78E3D21-00BA-1146-9C29-211C7D253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10021" b="15169"/>
          <a:stretch/>
        </p:blipFill>
        <p:spPr>
          <a:xfrm>
            <a:off x="0" y="-1"/>
            <a:ext cx="24383999" cy="13716001"/>
          </a:xfrm>
          <a:prstGeom prst="rect">
            <a:avLst/>
          </a:prstGeom>
          <a:noFill/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61AD6E-01DF-E14B-A5FA-F79D8761E581}"/>
              </a:ext>
            </a:extLst>
          </p:cNvPr>
          <p:cNvSpPr/>
          <p:nvPr/>
        </p:nvSpPr>
        <p:spPr>
          <a:xfrm>
            <a:off x="14322067" y="1489021"/>
            <a:ext cx="13434667" cy="13434667"/>
          </a:xfrm>
          <a:prstGeom prst="ellipse">
            <a:avLst/>
          </a:prstGeom>
          <a:solidFill>
            <a:schemeClr val="bg1"/>
          </a:solidFill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17034-4904-8841-8203-256E07083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E10BFB1-38A1-2046-9FB9-4093C652C1D8}"/>
              </a:ext>
            </a:extLst>
          </p:cNvPr>
          <p:cNvSpPr/>
          <p:nvPr/>
        </p:nvSpPr>
        <p:spPr>
          <a:xfrm>
            <a:off x="14775287" y="1730077"/>
            <a:ext cx="13434667" cy="13434667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67CB249E-B833-A54F-810E-878930A2905B}"/>
              </a:ext>
            </a:extLst>
          </p:cNvPr>
          <p:cNvSpPr txBox="1"/>
          <p:nvPr/>
        </p:nvSpPr>
        <p:spPr>
          <a:xfrm>
            <a:off x="17094792" y="4643693"/>
            <a:ext cx="932475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“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1923CB08-5A9F-0947-A793-B220443C9BF5}"/>
              </a:ext>
            </a:extLst>
          </p:cNvPr>
          <p:cNvSpPr txBox="1"/>
          <p:nvPr/>
        </p:nvSpPr>
        <p:spPr>
          <a:xfrm>
            <a:off x="17460468" y="10702784"/>
            <a:ext cx="5280262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NAME, COUNTRY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75DE3D0-49E1-8B4E-8E7D-CC3ECCEC349A}"/>
              </a:ext>
            </a:extLst>
          </p:cNvPr>
          <p:cNvSpPr txBox="1"/>
          <p:nvPr/>
        </p:nvSpPr>
        <p:spPr>
          <a:xfrm>
            <a:off x="17094792" y="5492975"/>
            <a:ext cx="6269563" cy="458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9468A9FA-0C52-6743-BCFB-200CCF7F90F9}"/>
              </a:ext>
            </a:extLst>
          </p:cNvPr>
          <p:cNvSpPr txBox="1"/>
          <p:nvPr/>
        </p:nvSpPr>
        <p:spPr>
          <a:xfrm>
            <a:off x="23193950" y="9835651"/>
            <a:ext cx="130980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3009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4797C-0531-F946-A2E9-47A02A3E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2686"/>
            <a:ext cx="11757704" cy="176313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DF1CC2-C978-8845-BBF8-0A3D9E25BC53}"/>
              </a:ext>
            </a:extLst>
          </p:cNvPr>
          <p:cNvSpPr/>
          <p:nvPr/>
        </p:nvSpPr>
        <p:spPr>
          <a:xfrm rot="5400000">
            <a:off x="9978285" y="-186541"/>
            <a:ext cx="16962120" cy="13403282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17034-4904-8841-8203-256E07083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WHO IS AMO?">
            <a:extLst>
              <a:ext uri="{FF2B5EF4-FFF2-40B4-BE49-F238E27FC236}">
                <a16:creationId xmlns:a16="http://schemas.microsoft.com/office/drawing/2014/main" id="{67CB249E-B833-A54F-810E-878930A2905B}"/>
              </a:ext>
            </a:extLst>
          </p:cNvPr>
          <p:cNvSpPr txBox="1"/>
          <p:nvPr/>
        </p:nvSpPr>
        <p:spPr>
          <a:xfrm>
            <a:off x="12226185" y="313499"/>
            <a:ext cx="1376088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5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“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1923CB08-5A9F-0947-A793-B220443C9BF5}"/>
              </a:ext>
            </a:extLst>
          </p:cNvPr>
          <p:cNvSpPr txBox="1"/>
          <p:nvPr/>
        </p:nvSpPr>
        <p:spPr>
          <a:xfrm>
            <a:off x="13924369" y="9514064"/>
            <a:ext cx="846148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NAME, COUNTRY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75DE3D0-49E1-8B4E-8E7D-CC3ECCEC349A}"/>
              </a:ext>
            </a:extLst>
          </p:cNvPr>
          <p:cNvSpPr txBox="1"/>
          <p:nvPr/>
        </p:nvSpPr>
        <p:spPr>
          <a:xfrm>
            <a:off x="13687838" y="2912203"/>
            <a:ext cx="8993269" cy="489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4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40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4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9468A9FA-0C52-6743-BCFB-200CCF7F90F9}"/>
              </a:ext>
            </a:extLst>
          </p:cNvPr>
          <p:cNvSpPr txBox="1"/>
          <p:nvPr/>
        </p:nvSpPr>
        <p:spPr>
          <a:xfrm>
            <a:off x="21371299" y="6448325"/>
            <a:ext cx="1309809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5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3950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4797C-0531-F946-A2E9-47A02A3E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282" y="-3322686"/>
            <a:ext cx="11757704" cy="176313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DF1CC2-C978-8845-BBF8-0A3D9E25BC53}"/>
              </a:ext>
            </a:extLst>
          </p:cNvPr>
          <p:cNvSpPr/>
          <p:nvPr/>
        </p:nvSpPr>
        <p:spPr>
          <a:xfrm rot="5400000">
            <a:off x="-1779419" y="-186541"/>
            <a:ext cx="16962120" cy="13403282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17034-4904-8841-8203-256E07083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WHO IS AMO?">
            <a:extLst>
              <a:ext uri="{FF2B5EF4-FFF2-40B4-BE49-F238E27FC236}">
                <a16:creationId xmlns:a16="http://schemas.microsoft.com/office/drawing/2014/main" id="{67CB249E-B833-A54F-810E-878930A2905B}"/>
              </a:ext>
            </a:extLst>
          </p:cNvPr>
          <p:cNvSpPr txBox="1"/>
          <p:nvPr/>
        </p:nvSpPr>
        <p:spPr>
          <a:xfrm>
            <a:off x="468481" y="313499"/>
            <a:ext cx="1376088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5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“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1923CB08-5A9F-0947-A793-B220443C9BF5}"/>
              </a:ext>
            </a:extLst>
          </p:cNvPr>
          <p:cNvSpPr txBox="1"/>
          <p:nvPr/>
        </p:nvSpPr>
        <p:spPr>
          <a:xfrm>
            <a:off x="2196025" y="9514064"/>
            <a:ext cx="846148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NAME, COUNTRY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75DE3D0-49E1-8B4E-8E7D-CC3ECCEC349A}"/>
              </a:ext>
            </a:extLst>
          </p:cNvPr>
          <p:cNvSpPr txBox="1"/>
          <p:nvPr/>
        </p:nvSpPr>
        <p:spPr>
          <a:xfrm>
            <a:off x="1930134" y="2912203"/>
            <a:ext cx="8993269" cy="489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4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40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40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9468A9FA-0C52-6743-BCFB-200CCF7F90F9}"/>
              </a:ext>
            </a:extLst>
          </p:cNvPr>
          <p:cNvSpPr txBox="1"/>
          <p:nvPr/>
        </p:nvSpPr>
        <p:spPr>
          <a:xfrm>
            <a:off x="9613595" y="6448325"/>
            <a:ext cx="1309809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5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2030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29429-6695-5D46-9639-EFDF45327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9B42028-E771-6C4F-B17B-391EE2DFA6B4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B9CFF-D868-F74F-B60A-DB244EFBD7A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CD199C-6AB6-844D-BCB6-1E392DDACAD8}"/>
              </a:ext>
            </a:extLst>
          </p:cNvPr>
          <p:cNvSpPr/>
          <p:nvPr/>
        </p:nvSpPr>
        <p:spPr>
          <a:xfrm rot="5400000">
            <a:off x="13146536" y="5536700"/>
            <a:ext cx="20726400" cy="330250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6C698-E117-F344-87ED-4F4C7120E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911" y="2142485"/>
            <a:ext cx="4792505" cy="4792505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D192F-F1FB-7547-938B-5250EFA86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r="16728"/>
          <a:stretch/>
        </p:blipFill>
        <p:spPr>
          <a:xfrm>
            <a:off x="13802966" y="2129372"/>
            <a:ext cx="4792505" cy="4792505"/>
          </a:xfrm>
          <a:prstGeom prst="ellipse">
            <a:avLst/>
          </a:prstGeom>
        </p:spPr>
      </p:pic>
      <p:sp>
        <p:nvSpPr>
          <p:cNvPr id="20" name="WHO IS AMO?">
            <a:extLst>
              <a:ext uri="{FF2B5EF4-FFF2-40B4-BE49-F238E27FC236}">
                <a16:creationId xmlns:a16="http://schemas.microsoft.com/office/drawing/2014/main" id="{14B2A968-20D1-A249-8A39-67E7B92BFAB8}"/>
              </a:ext>
            </a:extLst>
          </p:cNvPr>
          <p:cNvSpPr txBox="1"/>
          <p:nvPr/>
        </p:nvSpPr>
        <p:spPr>
          <a:xfrm>
            <a:off x="12357107" y="7049509"/>
            <a:ext cx="932475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“</a:t>
            </a:r>
          </a:p>
        </p:txBody>
      </p:sp>
      <p:sp>
        <p:nvSpPr>
          <p:cNvPr id="28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A053C73-90B8-6046-A502-A68D012F4DF3}"/>
              </a:ext>
            </a:extLst>
          </p:cNvPr>
          <p:cNvSpPr txBox="1"/>
          <p:nvPr/>
        </p:nvSpPr>
        <p:spPr>
          <a:xfrm>
            <a:off x="12961584" y="7851075"/>
            <a:ext cx="7182026" cy="168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29" name="WHO IS AMO?">
            <a:extLst>
              <a:ext uri="{FF2B5EF4-FFF2-40B4-BE49-F238E27FC236}">
                <a16:creationId xmlns:a16="http://schemas.microsoft.com/office/drawing/2014/main" id="{2F0CF4D7-5322-584D-9065-4A1662704979}"/>
              </a:ext>
            </a:extLst>
          </p:cNvPr>
          <p:cNvSpPr txBox="1"/>
          <p:nvPr/>
        </p:nvSpPr>
        <p:spPr>
          <a:xfrm>
            <a:off x="19649634" y="9026738"/>
            <a:ext cx="130980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”</a:t>
            </a:r>
          </a:p>
        </p:txBody>
      </p:sp>
      <p:sp>
        <p:nvSpPr>
          <p:cNvPr id="30" name="WHO IS AMO?">
            <a:extLst>
              <a:ext uri="{FF2B5EF4-FFF2-40B4-BE49-F238E27FC236}">
                <a16:creationId xmlns:a16="http://schemas.microsoft.com/office/drawing/2014/main" id="{1C76E9D9-95C1-3042-91DA-5163141EB60F}"/>
              </a:ext>
            </a:extLst>
          </p:cNvPr>
          <p:cNvSpPr txBox="1"/>
          <p:nvPr/>
        </p:nvSpPr>
        <p:spPr>
          <a:xfrm>
            <a:off x="1909895" y="7100299"/>
            <a:ext cx="932475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“</a:t>
            </a:r>
          </a:p>
        </p:txBody>
      </p:sp>
      <p:sp>
        <p:nvSpPr>
          <p:cNvPr id="3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D78CC454-C00F-D040-AF7E-2C11BFF531F5}"/>
              </a:ext>
            </a:extLst>
          </p:cNvPr>
          <p:cNvSpPr txBox="1"/>
          <p:nvPr/>
        </p:nvSpPr>
        <p:spPr>
          <a:xfrm>
            <a:off x="2677972" y="7851075"/>
            <a:ext cx="9366112" cy="168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4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</a:t>
            </a:r>
          </a:p>
        </p:txBody>
      </p:sp>
      <p:sp>
        <p:nvSpPr>
          <p:cNvPr id="33" name="WHO IS AMO?">
            <a:extLst>
              <a:ext uri="{FF2B5EF4-FFF2-40B4-BE49-F238E27FC236}">
                <a16:creationId xmlns:a16="http://schemas.microsoft.com/office/drawing/2014/main" id="{2F47BD63-3D2D-5B4A-B890-2AD8EA499EFF}"/>
              </a:ext>
            </a:extLst>
          </p:cNvPr>
          <p:cNvSpPr txBox="1"/>
          <p:nvPr/>
        </p:nvSpPr>
        <p:spPr>
          <a:xfrm>
            <a:off x="9593808" y="9121240"/>
            <a:ext cx="130980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”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A9D473AA-ABB0-8748-A9C4-148CEF5A5981}"/>
              </a:ext>
            </a:extLst>
          </p:cNvPr>
          <p:cNvSpPr txBox="1"/>
          <p:nvPr/>
        </p:nvSpPr>
        <p:spPr>
          <a:xfrm>
            <a:off x="14027310" y="10324200"/>
            <a:ext cx="5280262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NAME, COUNTRY</a:t>
            </a:r>
          </a:p>
        </p:txBody>
      </p:sp>
      <p:sp>
        <p:nvSpPr>
          <p:cNvPr id="19" name="WHO IS AMO?">
            <a:extLst>
              <a:ext uri="{FF2B5EF4-FFF2-40B4-BE49-F238E27FC236}">
                <a16:creationId xmlns:a16="http://schemas.microsoft.com/office/drawing/2014/main" id="{32883F17-0E8D-554C-AB22-75462A23E2CE}"/>
              </a:ext>
            </a:extLst>
          </p:cNvPr>
          <p:cNvSpPr txBox="1"/>
          <p:nvPr/>
        </p:nvSpPr>
        <p:spPr>
          <a:xfrm>
            <a:off x="3511710" y="10324200"/>
            <a:ext cx="5280262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NAME, COUNTRY</a:t>
            </a:r>
          </a:p>
        </p:txBody>
      </p:sp>
    </p:spTree>
    <p:extLst>
      <p:ext uri="{BB962C8B-B14F-4D97-AF65-F5344CB8AC3E}">
        <p14:creationId xmlns:p14="http://schemas.microsoft.com/office/powerpoint/2010/main" val="6305797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213B9398-B2A6-2B47-9610-44FB415C13EE}"/>
              </a:ext>
            </a:extLst>
          </p:cNvPr>
          <p:cNvSpPr/>
          <p:nvPr/>
        </p:nvSpPr>
        <p:spPr>
          <a:xfrm>
            <a:off x="-670035" y="-533400"/>
            <a:ext cx="26028869" cy="14782800"/>
          </a:xfrm>
          <a:prstGeom prst="rect">
            <a:avLst/>
          </a:prstGeom>
          <a:blipFill dpi="0" rotWithShape="1">
            <a:blip r:embed="rId3" cstate="print">
              <a:alphaModFix amt="6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905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55C055-E2E8-424F-8338-EF8BE5ECDA05}"/>
              </a:ext>
            </a:extLst>
          </p:cNvPr>
          <p:cNvSpPr/>
          <p:nvPr/>
        </p:nvSpPr>
        <p:spPr>
          <a:xfrm rot="5400000">
            <a:off x="-4663926" y="3626886"/>
            <a:ext cx="17607045" cy="5448757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9F651-BF7A-AA42-B408-2B104C68EB15}"/>
              </a:ext>
            </a:extLst>
          </p:cNvPr>
          <p:cNvSpPr/>
          <p:nvPr/>
        </p:nvSpPr>
        <p:spPr>
          <a:xfrm>
            <a:off x="-457200" y="1218908"/>
            <a:ext cx="25603200" cy="5074285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7279889" y="4014175"/>
            <a:ext cx="14054378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STAT SUBHEADLINE</a:t>
            </a:r>
          </a:p>
        </p:txBody>
      </p:sp>
      <p:sp>
        <p:nvSpPr>
          <p:cNvPr id="1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2D035193-98A6-A746-A48E-189495387BB6}"/>
              </a:ext>
            </a:extLst>
          </p:cNvPr>
          <p:cNvSpPr txBox="1"/>
          <p:nvPr/>
        </p:nvSpPr>
        <p:spPr>
          <a:xfrm>
            <a:off x="7297793" y="8962120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11" name="WHO IS AMO?">
            <a:extLst>
              <a:ext uri="{FF2B5EF4-FFF2-40B4-BE49-F238E27FC236}">
                <a16:creationId xmlns:a16="http://schemas.microsoft.com/office/drawing/2014/main" id="{4645AA2D-E98B-0C4E-81B0-448DC24B2D7C}"/>
              </a:ext>
            </a:extLst>
          </p:cNvPr>
          <p:cNvSpPr txBox="1"/>
          <p:nvPr/>
        </p:nvSpPr>
        <p:spPr>
          <a:xfrm>
            <a:off x="7234321" y="2754541"/>
            <a:ext cx="10110952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Statistic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18D10E-9AAC-A44C-BCA7-201E3988669F}"/>
              </a:ext>
            </a:extLst>
          </p:cNvPr>
          <p:cNvSpPr/>
          <p:nvPr/>
        </p:nvSpPr>
        <p:spPr>
          <a:xfrm>
            <a:off x="21593936" y="11658728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0998DA-DE4F-2F49-B7D6-B1A1EB673E35}"/>
              </a:ext>
            </a:extLst>
          </p:cNvPr>
          <p:cNvSpPr/>
          <p:nvPr/>
        </p:nvSpPr>
        <p:spPr>
          <a:xfrm>
            <a:off x="22821900" y="10276093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C3ADBCF8-6C0E-C74E-89A5-B785D37DFF4A}"/>
              </a:ext>
            </a:extLst>
          </p:cNvPr>
          <p:cNvSpPr txBox="1"/>
          <p:nvPr/>
        </p:nvSpPr>
        <p:spPr>
          <a:xfrm>
            <a:off x="1416007" y="1975341"/>
            <a:ext cx="5448758" cy="3561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0" b="1" cap="none" spc="-30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18%</a:t>
            </a: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1D190F92-2D36-8B45-82F0-99EB474579BB}"/>
              </a:ext>
            </a:extLst>
          </p:cNvPr>
          <p:cNvSpPr txBox="1"/>
          <p:nvPr/>
        </p:nvSpPr>
        <p:spPr>
          <a:xfrm>
            <a:off x="8074513" y="7295759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32006CE6-9E89-F84E-971A-E43A7985872E}"/>
              </a:ext>
            </a:extLst>
          </p:cNvPr>
          <p:cNvSpPr txBox="1"/>
          <p:nvPr/>
        </p:nvSpPr>
        <p:spPr>
          <a:xfrm>
            <a:off x="13619851" y="7295759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6" name="WHO IS AMO?">
            <a:extLst>
              <a:ext uri="{FF2B5EF4-FFF2-40B4-BE49-F238E27FC236}">
                <a16:creationId xmlns:a16="http://schemas.microsoft.com/office/drawing/2014/main" id="{12982530-208B-9549-9A2B-46BDF52EAD35}"/>
              </a:ext>
            </a:extLst>
          </p:cNvPr>
          <p:cNvSpPr txBox="1"/>
          <p:nvPr/>
        </p:nvSpPr>
        <p:spPr>
          <a:xfrm>
            <a:off x="18986967" y="7295759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042E76D-3FDD-C641-A849-51B62220865C}"/>
              </a:ext>
            </a:extLst>
          </p:cNvPr>
          <p:cNvSpPr txBox="1"/>
          <p:nvPr/>
        </p:nvSpPr>
        <p:spPr>
          <a:xfrm>
            <a:off x="12843131" y="8962120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2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BEBCE8E-CECE-B942-8AB5-7E842A08C2BD}"/>
              </a:ext>
            </a:extLst>
          </p:cNvPr>
          <p:cNvSpPr txBox="1"/>
          <p:nvPr/>
        </p:nvSpPr>
        <p:spPr>
          <a:xfrm>
            <a:off x="18240727" y="8962120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006158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755C055-E2E8-424F-8338-EF8BE5ECDA05}"/>
              </a:ext>
            </a:extLst>
          </p:cNvPr>
          <p:cNvSpPr/>
          <p:nvPr/>
        </p:nvSpPr>
        <p:spPr>
          <a:xfrm rot="5400000">
            <a:off x="8423284" y="2778509"/>
            <a:ext cx="18149458" cy="7078323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13958851" y="9268153"/>
            <a:ext cx="7078324" cy="167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Of U.S. Doctors are Internationally Trained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C3ADBCF8-6C0E-C74E-89A5-B785D37DFF4A}"/>
              </a:ext>
            </a:extLst>
          </p:cNvPr>
          <p:cNvSpPr txBox="1"/>
          <p:nvPr/>
        </p:nvSpPr>
        <p:spPr>
          <a:xfrm>
            <a:off x="14773634" y="2485067"/>
            <a:ext cx="5448758" cy="3561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0" b="1" cap="none" spc="-30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27%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72C0EC-4C5A-ED41-9C17-70B94EEFAED5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C7E0F6-3E7C-5E44-862A-35F65F105F81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1" name="WHO IS AMO?">
            <a:extLst>
              <a:ext uri="{FF2B5EF4-FFF2-40B4-BE49-F238E27FC236}">
                <a16:creationId xmlns:a16="http://schemas.microsoft.com/office/drawing/2014/main" id="{7D034BB2-283A-3C46-80F9-B51DCD65B0A1}"/>
              </a:ext>
            </a:extLst>
          </p:cNvPr>
          <p:cNvSpPr txBox="1"/>
          <p:nvPr/>
        </p:nvSpPr>
        <p:spPr>
          <a:xfrm>
            <a:off x="1771517" y="1689800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Statistic Headline</a:t>
            </a:r>
          </a:p>
        </p:txBody>
      </p:sp>
      <p:sp>
        <p:nvSpPr>
          <p:cNvPr id="33" name="WHO IS AMO?">
            <a:extLst>
              <a:ext uri="{FF2B5EF4-FFF2-40B4-BE49-F238E27FC236}">
                <a16:creationId xmlns:a16="http://schemas.microsoft.com/office/drawing/2014/main" id="{092A5F2C-B9D1-5B4A-AF04-B0B70D860A82}"/>
              </a:ext>
            </a:extLst>
          </p:cNvPr>
          <p:cNvSpPr txBox="1"/>
          <p:nvPr/>
        </p:nvSpPr>
        <p:spPr>
          <a:xfrm>
            <a:off x="1994689" y="4265776"/>
            <a:ext cx="7665310" cy="91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2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3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4F2CA059-5482-DA41-917D-7850E6575FF2}"/>
              </a:ext>
            </a:extLst>
          </p:cNvPr>
          <p:cNvSpPr txBox="1"/>
          <p:nvPr/>
        </p:nvSpPr>
        <p:spPr>
          <a:xfrm>
            <a:off x="1994688" y="5406414"/>
            <a:ext cx="9230359" cy="399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lnSpc>
                <a:spcPct val="150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A21690-5F28-5241-A296-433002AD2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513" y="6342819"/>
            <a:ext cx="2628999" cy="26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4256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4C68CE3-EC1A-1241-9C13-6684CA435BE1}"/>
              </a:ext>
            </a:extLst>
          </p:cNvPr>
          <p:cNvSpPr/>
          <p:nvPr/>
        </p:nvSpPr>
        <p:spPr>
          <a:xfrm rot="5400000">
            <a:off x="15189360" y="4689000"/>
            <a:ext cx="13898880" cy="4520880"/>
          </a:xfrm>
          <a:prstGeom prst="rect">
            <a:avLst/>
          </a:prstGeom>
          <a:solidFill>
            <a:srgbClr val="959595">
              <a:alpha val="2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55C055-E2E8-424F-8338-EF8BE5ECDA05}"/>
              </a:ext>
            </a:extLst>
          </p:cNvPr>
          <p:cNvSpPr/>
          <p:nvPr/>
        </p:nvSpPr>
        <p:spPr>
          <a:xfrm rot="5400000">
            <a:off x="-5319868" y="4404419"/>
            <a:ext cx="16306800" cy="5669166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2" name="WHO IS AMO?">
            <a:extLst>
              <a:ext uri="{FF2B5EF4-FFF2-40B4-BE49-F238E27FC236}">
                <a16:creationId xmlns:a16="http://schemas.microsoft.com/office/drawing/2014/main" id="{91F99099-A8B1-1B42-8CC0-4909AD0C73AC}"/>
              </a:ext>
            </a:extLst>
          </p:cNvPr>
          <p:cNvSpPr txBox="1"/>
          <p:nvPr/>
        </p:nvSpPr>
        <p:spPr>
          <a:xfrm>
            <a:off x="6017823" y="8062322"/>
            <a:ext cx="4074147" cy="235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800" cap="none" spc="0" dirty="0">
                <a:solidFill>
                  <a:srgbClr val="747474"/>
                </a:solidFill>
                <a:latin typeface="Avenir LT Std 35 Light" panose="020B0402020203020204" pitchFamily="34" charset="0"/>
              </a:rPr>
              <a:t>Of U.S. Doctors are Internationally Trained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C3ADBCF8-6C0E-C74E-89A5-B785D37DFF4A}"/>
              </a:ext>
            </a:extLst>
          </p:cNvPr>
          <p:cNvSpPr txBox="1"/>
          <p:nvPr/>
        </p:nvSpPr>
        <p:spPr>
          <a:xfrm>
            <a:off x="5684407" y="2637988"/>
            <a:ext cx="4740979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27%</a:t>
            </a:r>
          </a:p>
        </p:txBody>
      </p:sp>
      <p:sp>
        <p:nvSpPr>
          <p:cNvPr id="31" name="WHO IS AMO?">
            <a:extLst>
              <a:ext uri="{FF2B5EF4-FFF2-40B4-BE49-F238E27FC236}">
                <a16:creationId xmlns:a16="http://schemas.microsoft.com/office/drawing/2014/main" id="{7D034BB2-283A-3C46-80F9-B51DCD65B0A1}"/>
              </a:ext>
            </a:extLst>
          </p:cNvPr>
          <p:cNvSpPr txBox="1"/>
          <p:nvPr/>
        </p:nvSpPr>
        <p:spPr>
          <a:xfrm>
            <a:off x="657195" y="1634660"/>
            <a:ext cx="4352674" cy="289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Statistics Headline</a:t>
            </a:r>
          </a:p>
        </p:txBody>
      </p:sp>
      <p:sp>
        <p:nvSpPr>
          <p:cNvPr id="33" name="WHO IS AMO?">
            <a:extLst>
              <a:ext uri="{FF2B5EF4-FFF2-40B4-BE49-F238E27FC236}">
                <a16:creationId xmlns:a16="http://schemas.microsoft.com/office/drawing/2014/main" id="{092A5F2C-B9D1-5B4A-AF04-B0B70D860A82}"/>
              </a:ext>
            </a:extLst>
          </p:cNvPr>
          <p:cNvSpPr txBox="1"/>
          <p:nvPr/>
        </p:nvSpPr>
        <p:spPr>
          <a:xfrm>
            <a:off x="906569" y="4955624"/>
            <a:ext cx="3853927" cy="91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2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A21690-5F28-5241-A296-433002AD2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97" y="4955624"/>
            <a:ext cx="2628999" cy="26289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C8C0736-25FD-7249-8EF7-41506ACA05D1}"/>
              </a:ext>
            </a:extLst>
          </p:cNvPr>
          <p:cNvSpPr/>
          <p:nvPr/>
        </p:nvSpPr>
        <p:spPr>
          <a:xfrm>
            <a:off x="21593936" y="11658728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70FD46-1D52-2341-8C92-DAB4E73A8A66}"/>
              </a:ext>
            </a:extLst>
          </p:cNvPr>
          <p:cNvSpPr/>
          <p:nvPr/>
        </p:nvSpPr>
        <p:spPr>
          <a:xfrm>
            <a:off x="22821900" y="10276093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A83CA8-82EE-E14B-8BE8-EFE07F023821}"/>
              </a:ext>
            </a:extLst>
          </p:cNvPr>
          <p:cNvSpPr/>
          <p:nvPr/>
        </p:nvSpPr>
        <p:spPr>
          <a:xfrm rot="5400000">
            <a:off x="5736386" y="4689000"/>
            <a:ext cx="13898880" cy="4520880"/>
          </a:xfrm>
          <a:prstGeom prst="rect">
            <a:avLst/>
          </a:prstGeom>
          <a:solidFill>
            <a:srgbClr val="959595">
              <a:alpha val="2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WHO IS AMO?">
            <a:extLst>
              <a:ext uri="{FF2B5EF4-FFF2-40B4-BE49-F238E27FC236}">
                <a16:creationId xmlns:a16="http://schemas.microsoft.com/office/drawing/2014/main" id="{6BF8FD82-9A78-8C4C-91A3-3440E52E8A1C}"/>
              </a:ext>
            </a:extLst>
          </p:cNvPr>
          <p:cNvSpPr txBox="1"/>
          <p:nvPr/>
        </p:nvSpPr>
        <p:spPr>
          <a:xfrm>
            <a:off x="10635543" y="8062322"/>
            <a:ext cx="4074147" cy="235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800" cap="none" spc="0" dirty="0">
                <a:solidFill>
                  <a:srgbClr val="747474"/>
                </a:solidFill>
                <a:latin typeface="Avenir LT Std 35 Light" panose="020B0402020203020204" pitchFamily="34" charset="0"/>
              </a:rPr>
              <a:t>Of U.S. Doctors are Internationally Trained</a:t>
            </a: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725084F3-56E8-3244-9C72-7A76A5884DEA}"/>
              </a:ext>
            </a:extLst>
          </p:cNvPr>
          <p:cNvSpPr txBox="1"/>
          <p:nvPr/>
        </p:nvSpPr>
        <p:spPr>
          <a:xfrm>
            <a:off x="10302127" y="2637988"/>
            <a:ext cx="4740979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27%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5388E40F-22C9-AC48-8EC4-241F78847DA2}"/>
              </a:ext>
            </a:extLst>
          </p:cNvPr>
          <p:cNvSpPr txBox="1"/>
          <p:nvPr/>
        </p:nvSpPr>
        <p:spPr>
          <a:xfrm>
            <a:off x="15344703" y="8062322"/>
            <a:ext cx="4074147" cy="235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800" cap="none" spc="0" dirty="0">
                <a:solidFill>
                  <a:srgbClr val="747474"/>
                </a:solidFill>
                <a:latin typeface="Avenir LT Std 35 Light" panose="020B0402020203020204" pitchFamily="34" charset="0"/>
              </a:rPr>
              <a:t>Of U.S. Doctors are Internationally Trained</a:t>
            </a:r>
          </a:p>
        </p:txBody>
      </p:sp>
      <p:sp>
        <p:nvSpPr>
          <p:cNvPr id="26" name="WHO IS AMO?">
            <a:extLst>
              <a:ext uri="{FF2B5EF4-FFF2-40B4-BE49-F238E27FC236}">
                <a16:creationId xmlns:a16="http://schemas.microsoft.com/office/drawing/2014/main" id="{BC951A5D-AD4C-2F4E-B556-E73D89FA16E5}"/>
              </a:ext>
            </a:extLst>
          </p:cNvPr>
          <p:cNvSpPr txBox="1"/>
          <p:nvPr/>
        </p:nvSpPr>
        <p:spPr>
          <a:xfrm>
            <a:off x="15011287" y="2637988"/>
            <a:ext cx="4740979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27%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B48CDB-61D0-8441-8C8B-A6ADDB53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277" y="4955624"/>
            <a:ext cx="2628999" cy="2628999"/>
          </a:xfrm>
          <a:prstGeom prst="rect">
            <a:avLst/>
          </a:prstGeom>
        </p:spPr>
      </p:pic>
      <p:sp>
        <p:nvSpPr>
          <p:cNvPr id="29" name="WHO IS AMO?">
            <a:extLst>
              <a:ext uri="{FF2B5EF4-FFF2-40B4-BE49-F238E27FC236}">
                <a16:creationId xmlns:a16="http://schemas.microsoft.com/office/drawing/2014/main" id="{F12D82E8-367E-9E46-B990-87F3278C8AED}"/>
              </a:ext>
            </a:extLst>
          </p:cNvPr>
          <p:cNvSpPr txBox="1"/>
          <p:nvPr/>
        </p:nvSpPr>
        <p:spPr>
          <a:xfrm>
            <a:off x="20099583" y="8062322"/>
            <a:ext cx="4074147" cy="235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800" cap="none" spc="0" dirty="0">
                <a:solidFill>
                  <a:srgbClr val="747474"/>
                </a:solidFill>
                <a:latin typeface="Avenir LT Std 35 Light" panose="020B0402020203020204" pitchFamily="34" charset="0"/>
              </a:rPr>
              <a:t>Of U.S. Doctors are Internationally Trained</a:t>
            </a:r>
          </a:p>
        </p:txBody>
      </p:sp>
      <p:sp>
        <p:nvSpPr>
          <p:cNvPr id="32" name="WHO IS AMO?">
            <a:extLst>
              <a:ext uri="{FF2B5EF4-FFF2-40B4-BE49-F238E27FC236}">
                <a16:creationId xmlns:a16="http://schemas.microsoft.com/office/drawing/2014/main" id="{B4817915-E840-FC40-87D3-05064A592DBB}"/>
              </a:ext>
            </a:extLst>
          </p:cNvPr>
          <p:cNvSpPr txBox="1"/>
          <p:nvPr/>
        </p:nvSpPr>
        <p:spPr>
          <a:xfrm>
            <a:off x="19766167" y="2637988"/>
            <a:ext cx="4740979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27%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76009F-0C11-CA48-B488-40025E91A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79" y="4918104"/>
            <a:ext cx="2758677" cy="27586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3B09E3-A5B2-5040-8CA8-CA80CEF12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317" y="4890784"/>
            <a:ext cx="2758677" cy="27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60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94691" y="2068862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90" y="3443270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14C5E-5B53-7A4B-B8CA-01DFB186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10583"/>
          <a:stretch/>
        </p:blipFill>
        <p:spPr>
          <a:xfrm>
            <a:off x="1994690" y="4817678"/>
            <a:ext cx="6345992" cy="5303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EBBF9C-D8C2-C940-A5A4-17EEB4B3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r="16778"/>
          <a:stretch/>
        </p:blipFill>
        <p:spPr>
          <a:xfrm>
            <a:off x="9019004" y="4817677"/>
            <a:ext cx="6345992" cy="5303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71AFB-0C4D-0E4D-BFDE-F454BD84A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10583"/>
          <a:stretch/>
        </p:blipFill>
        <p:spPr>
          <a:xfrm>
            <a:off x="16043318" y="4817677"/>
            <a:ext cx="6345992" cy="5303521"/>
          </a:xfrm>
          <a:prstGeom prst="rect">
            <a:avLst/>
          </a:prstGeom>
        </p:spPr>
      </p:pic>
      <p:sp>
        <p:nvSpPr>
          <p:cNvPr id="1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FDF82845-D68E-524E-A388-AD9D7265FA61}"/>
              </a:ext>
            </a:extLst>
          </p:cNvPr>
          <p:cNvSpPr txBox="1"/>
          <p:nvPr/>
        </p:nvSpPr>
        <p:spPr>
          <a:xfrm>
            <a:off x="1994690" y="10621016"/>
            <a:ext cx="6345992" cy="1381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sp>
        <p:nvSpPr>
          <p:cNvPr id="18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4AAFD738-95E4-9C4B-9AF4-F13820B206D6}"/>
              </a:ext>
            </a:extLst>
          </p:cNvPr>
          <p:cNvSpPr txBox="1"/>
          <p:nvPr/>
        </p:nvSpPr>
        <p:spPr>
          <a:xfrm>
            <a:off x="9005090" y="10621016"/>
            <a:ext cx="6345992" cy="1381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84A6EFD3-C59B-124A-9B65-55BB4AFD5147}"/>
              </a:ext>
            </a:extLst>
          </p:cNvPr>
          <p:cNvSpPr txBox="1"/>
          <p:nvPr/>
        </p:nvSpPr>
        <p:spPr>
          <a:xfrm>
            <a:off x="16091690" y="10621016"/>
            <a:ext cx="6345992" cy="1381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</p:spTree>
    <p:extLst>
      <p:ext uri="{BB962C8B-B14F-4D97-AF65-F5344CB8AC3E}">
        <p14:creationId xmlns:p14="http://schemas.microsoft.com/office/powerpoint/2010/main" val="38169457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1377D-ADEC-7946-958C-2A81CC30A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17" r="4762" b="11255"/>
          <a:stretch/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29F651-BF7A-AA42-B408-2B104C68EB15}"/>
              </a:ext>
            </a:extLst>
          </p:cNvPr>
          <p:cNvSpPr/>
          <p:nvPr/>
        </p:nvSpPr>
        <p:spPr>
          <a:xfrm>
            <a:off x="-457200" y="7850473"/>
            <a:ext cx="25270691" cy="4175727"/>
          </a:xfrm>
          <a:prstGeom prst="rect">
            <a:avLst/>
          </a:prstGeom>
          <a:solidFill>
            <a:srgbClr val="11B3C4">
              <a:alpha val="9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2D035193-98A6-A746-A48E-189495387BB6}"/>
              </a:ext>
            </a:extLst>
          </p:cNvPr>
          <p:cNvSpPr txBox="1"/>
          <p:nvPr/>
        </p:nvSpPr>
        <p:spPr>
          <a:xfrm>
            <a:off x="3224550" y="9625605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1D190F92-2D36-8B45-82F0-99EB474579BB}"/>
              </a:ext>
            </a:extLst>
          </p:cNvPr>
          <p:cNvSpPr txBox="1"/>
          <p:nvPr/>
        </p:nvSpPr>
        <p:spPr>
          <a:xfrm>
            <a:off x="4001270" y="7959244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32006CE6-9E89-F84E-971A-E43A7985872E}"/>
              </a:ext>
            </a:extLst>
          </p:cNvPr>
          <p:cNvSpPr txBox="1"/>
          <p:nvPr/>
        </p:nvSpPr>
        <p:spPr>
          <a:xfrm>
            <a:off x="10294760" y="7959244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6" name="WHO IS AMO?">
            <a:extLst>
              <a:ext uri="{FF2B5EF4-FFF2-40B4-BE49-F238E27FC236}">
                <a16:creationId xmlns:a16="http://schemas.microsoft.com/office/drawing/2014/main" id="{12982530-208B-9549-9A2B-46BDF52EAD35}"/>
              </a:ext>
            </a:extLst>
          </p:cNvPr>
          <p:cNvSpPr txBox="1"/>
          <p:nvPr/>
        </p:nvSpPr>
        <p:spPr>
          <a:xfrm>
            <a:off x="16410028" y="7959244"/>
            <a:ext cx="2681013" cy="185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b="1" cap="none" spc="-30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18</a:t>
            </a:r>
          </a:p>
        </p:txBody>
      </p:sp>
      <p:sp>
        <p:nvSpPr>
          <p:cNvPr id="2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042E76D-3FDD-C641-A849-51B62220865C}"/>
              </a:ext>
            </a:extLst>
          </p:cNvPr>
          <p:cNvSpPr txBox="1"/>
          <p:nvPr/>
        </p:nvSpPr>
        <p:spPr>
          <a:xfrm>
            <a:off x="9518040" y="9625605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2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BEBCE8E-CECE-B942-8AB5-7E842A08C2BD}"/>
              </a:ext>
            </a:extLst>
          </p:cNvPr>
          <p:cNvSpPr txBox="1"/>
          <p:nvPr/>
        </p:nvSpPr>
        <p:spPr>
          <a:xfrm>
            <a:off x="15663788" y="9625605"/>
            <a:ext cx="4359746" cy="201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bg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D62283-7A86-1E49-8AD5-890D94529253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EFEA68E-067A-2441-9C3B-61C70FFD96EA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710824E4-27D8-FC47-90B5-C89C5E77D967}"/>
              </a:ext>
            </a:extLst>
          </p:cNvPr>
          <p:cNvSpPr txBox="1"/>
          <p:nvPr/>
        </p:nvSpPr>
        <p:spPr>
          <a:xfrm>
            <a:off x="1721766" y="5431919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4242235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3E24BC-D343-F344-9C00-F6C5715D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2D035193-98A6-A746-A48E-189495387BB6}"/>
              </a:ext>
            </a:extLst>
          </p:cNvPr>
          <p:cNvSpPr txBox="1"/>
          <p:nvPr/>
        </p:nvSpPr>
        <p:spPr>
          <a:xfrm>
            <a:off x="4830632" y="10252930"/>
            <a:ext cx="4359746" cy="2099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20" name="WHO IS AMO?">
            <a:extLst>
              <a:ext uri="{FF2B5EF4-FFF2-40B4-BE49-F238E27FC236}">
                <a16:creationId xmlns:a16="http://schemas.microsoft.com/office/drawing/2014/main" id="{C3ADBCF8-6C0E-C74E-89A5-B785D37DFF4A}"/>
              </a:ext>
            </a:extLst>
          </p:cNvPr>
          <p:cNvSpPr txBox="1"/>
          <p:nvPr/>
        </p:nvSpPr>
        <p:spPr>
          <a:xfrm>
            <a:off x="3959075" y="7333301"/>
            <a:ext cx="5448758" cy="30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17000" b="1" cap="none" spc="-30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60%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968336-43DA-2C4A-912A-B8145B5BD216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D271A1-D1C5-F04E-9900-EC3D40AFA939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DA9F7E80-96A0-9843-9164-45E58C474695}"/>
              </a:ext>
            </a:extLst>
          </p:cNvPr>
          <p:cNvSpPr txBox="1"/>
          <p:nvPr/>
        </p:nvSpPr>
        <p:spPr>
          <a:xfrm>
            <a:off x="6999791" y="1256664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Statistics Headline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DF01A5EB-85D4-A943-B360-1ECF4D47FF2E}"/>
              </a:ext>
            </a:extLst>
          </p:cNvPr>
          <p:cNvSpPr txBox="1"/>
          <p:nvPr/>
        </p:nvSpPr>
        <p:spPr>
          <a:xfrm>
            <a:off x="8359345" y="2863570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27B0FE-1444-CB41-8E88-0C30E9404CE0}"/>
              </a:ext>
            </a:extLst>
          </p:cNvPr>
          <p:cNvSpPr/>
          <p:nvPr/>
        </p:nvSpPr>
        <p:spPr>
          <a:xfrm>
            <a:off x="10344975" y="7190509"/>
            <a:ext cx="1330037" cy="5482209"/>
          </a:xfrm>
          <a:prstGeom prst="rect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EF38E-4500-094D-A9CF-131B1EAEFB1B}"/>
              </a:ext>
            </a:extLst>
          </p:cNvPr>
          <p:cNvSpPr/>
          <p:nvPr/>
        </p:nvSpPr>
        <p:spPr>
          <a:xfrm>
            <a:off x="12295608" y="9929518"/>
            <a:ext cx="1330037" cy="2743200"/>
          </a:xfrm>
          <a:prstGeom prst="rect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0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963FCF23-79EB-4F48-8403-01E8CEAB2491}"/>
              </a:ext>
            </a:extLst>
          </p:cNvPr>
          <p:cNvSpPr txBox="1"/>
          <p:nvPr/>
        </p:nvSpPr>
        <p:spPr>
          <a:xfrm>
            <a:off x="14501944" y="10252930"/>
            <a:ext cx="4359746" cy="2099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Lorem ipsum dolor sit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amet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consectetuer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adipiscing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elit</a:t>
            </a:r>
            <a:r>
              <a:rPr lang="en-US" sz="32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. </a:t>
            </a:r>
          </a:p>
        </p:txBody>
      </p:sp>
      <p:sp>
        <p:nvSpPr>
          <p:cNvPr id="31" name="WHO IS AMO?">
            <a:extLst>
              <a:ext uri="{FF2B5EF4-FFF2-40B4-BE49-F238E27FC236}">
                <a16:creationId xmlns:a16="http://schemas.microsoft.com/office/drawing/2014/main" id="{3164D783-4511-8F43-8F84-9D062B1BF265}"/>
              </a:ext>
            </a:extLst>
          </p:cNvPr>
          <p:cNvSpPr txBox="1"/>
          <p:nvPr/>
        </p:nvSpPr>
        <p:spPr>
          <a:xfrm>
            <a:off x="14323198" y="7333301"/>
            <a:ext cx="5448758" cy="30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7000" b="1" cap="none" spc="-30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40%</a:t>
            </a:r>
          </a:p>
        </p:txBody>
      </p:sp>
      <p:sp>
        <p:nvSpPr>
          <p:cNvPr id="3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46254A11-BAB3-8D48-AAD1-7FACCDCB10B0}"/>
              </a:ext>
            </a:extLst>
          </p:cNvPr>
          <p:cNvSpPr txBox="1"/>
          <p:nvPr/>
        </p:nvSpPr>
        <p:spPr>
          <a:xfrm>
            <a:off x="2604081" y="3940841"/>
            <a:ext cx="19064998" cy="2427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lnSpc>
                <a:spcPct val="150000"/>
              </a:lnSpc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24646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9C51D7EF-0D35-1442-8A9A-CF74DCFDD63F}"/>
              </a:ext>
            </a:extLst>
          </p:cNvPr>
          <p:cNvSpPr txBox="1"/>
          <p:nvPr/>
        </p:nvSpPr>
        <p:spPr>
          <a:xfrm>
            <a:off x="13539983" y="6468210"/>
            <a:ext cx="7007206" cy="458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FBB3D4E6-D51F-B84E-89CB-D5D019F40551}"/>
              </a:ext>
            </a:extLst>
          </p:cNvPr>
          <p:cNvSpPr txBox="1"/>
          <p:nvPr/>
        </p:nvSpPr>
        <p:spPr>
          <a:xfrm>
            <a:off x="13537877" y="1074061"/>
            <a:ext cx="7499227" cy="289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latin typeface="Avenir LT Std 55 Roman" panose="020B0503020203020204" pitchFamily="34" charset="0"/>
              </a:rPr>
              <a:t>Infographics Headline</a:t>
            </a:r>
          </a:p>
        </p:txBody>
      </p:sp>
      <p:sp>
        <p:nvSpPr>
          <p:cNvPr id="26" name="WHO IS AMO?">
            <a:extLst>
              <a:ext uri="{FF2B5EF4-FFF2-40B4-BE49-F238E27FC236}">
                <a16:creationId xmlns:a16="http://schemas.microsoft.com/office/drawing/2014/main" id="{5FBCD697-883D-2F42-A5D8-1A6145D95DCF}"/>
              </a:ext>
            </a:extLst>
          </p:cNvPr>
          <p:cNvSpPr txBox="1"/>
          <p:nvPr/>
        </p:nvSpPr>
        <p:spPr>
          <a:xfrm>
            <a:off x="13537877" y="5264585"/>
            <a:ext cx="5075708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rgbClr val="747474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6FE6BA-4CF9-BD48-96A0-2D01898F7594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B451CF-94ED-9F4C-A361-F1062FD441E7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44D644-4060-8F4C-A4F0-83BA386B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23295220" y="12672718"/>
            <a:ext cx="799841" cy="76339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1F3E2ED-A2E8-1643-B7E4-F6D6DA38A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642455"/>
              </p:ext>
            </p:extLst>
          </p:nvPr>
        </p:nvGraphicFramePr>
        <p:xfrm>
          <a:off x="17757" y="2366683"/>
          <a:ext cx="13520120" cy="901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390560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86FE6BA-4CF9-BD48-96A0-2D01898F7594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B451CF-94ED-9F4C-A361-F1062FD441E7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44D644-4060-8F4C-A4F0-83BA386B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23295220" y="12672718"/>
            <a:ext cx="799841" cy="763394"/>
          </a:xfrm>
          <a:prstGeom prst="rect">
            <a:avLst/>
          </a:prstGeom>
        </p:spPr>
      </p:pic>
      <p:sp>
        <p:nvSpPr>
          <p:cNvPr id="9" name="WHO IS AMO?">
            <a:extLst>
              <a:ext uri="{FF2B5EF4-FFF2-40B4-BE49-F238E27FC236}">
                <a16:creationId xmlns:a16="http://schemas.microsoft.com/office/drawing/2014/main" id="{5C0AC023-4CBE-E845-83C4-411DD6295114}"/>
              </a:ext>
            </a:extLst>
          </p:cNvPr>
          <p:cNvSpPr txBox="1"/>
          <p:nvPr/>
        </p:nvSpPr>
        <p:spPr>
          <a:xfrm>
            <a:off x="1531944" y="2799642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Infographic Headline</a:t>
            </a:r>
          </a:p>
        </p:txBody>
      </p:sp>
      <p:sp>
        <p:nvSpPr>
          <p:cNvPr id="10" name="WHO IS AMO?">
            <a:extLst>
              <a:ext uri="{FF2B5EF4-FFF2-40B4-BE49-F238E27FC236}">
                <a16:creationId xmlns:a16="http://schemas.microsoft.com/office/drawing/2014/main" id="{70FE30DD-DEDF-2B49-8A1C-13EF260B00F1}"/>
              </a:ext>
            </a:extLst>
          </p:cNvPr>
          <p:cNvSpPr txBox="1"/>
          <p:nvPr/>
        </p:nvSpPr>
        <p:spPr>
          <a:xfrm>
            <a:off x="1531944" y="5446792"/>
            <a:ext cx="9294551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ABOUT THIS PROCESS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E327AF-BDF0-284F-85C2-AF941E379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0861"/>
              </p:ext>
            </p:extLst>
          </p:nvPr>
        </p:nvGraphicFramePr>
        <p:xfrm>
          <a:off x="11325906" y="2312392"/>
          <a:ext cx="13320210" cy="909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7EDFD844-1F13-FF49-8FD3-F03B14BC89EA}"/>
              </a:ext>
            </a:extLst>
          </p:cNvPr>
          <p:cNvSpPr txBox="1"/>
          <p:nvPr/>
        </p:nvSpPr>
        <p:spPr>
          <a:xfrm>
            <a:off x="1551578" y="6651194"/>
            <a:ext cx="8506821" cy="3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13700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535D020-E5E0-7C40-89AC-45D0F24DCD0F}"/>
              </a:ext>
            </a:extLst>
          </p:cNvPr>
          <p:cNvSpPr/>
          <p:nvPr/>
        </p:nvSpPr>
        <p:spPr>
          <a:xfrm>
            <a:off x="1129553" y="7524353"/>
            <a:ext cx="23825947" cy="664155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0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199F4725-72B1-F141-97EC-124B4C832700}"/>
              </a:ext>
            </a:extLst>
          </p:cNvPr>
          <p:cNvSpPr txBox="1"/>
          <p:nvPr/>
        </p:nvSpPr>
        <p:spPr>
          <a:xfrm>
            <a:off x="1957253" y="9805580"/>
            <a:ext cx="4424044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Caption</a:t>
            </a:r>
          </a:p>
        </p:txBody>
      </p:sp>
      <p:sp>
        <p:nvSpPr>
          <p:cNvPr id="3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28CF4022-4077-5A4B-97DD-B6503BFFEF33}"/>
              </a:ext>
            </a:extLst>
          </p:cNvPr>
          <p:cNvSpPr txBox="1"/>
          <p:nvPr/>
        </p:nvSpPr>
        <p:spPr>
          <a:xfrm>
            <a:off x="7114606" y="9805580"/>
            <a:ext cx="4424044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Caption</a:t>
            </a:r>
          </a:p>
        </p:txBody>
      </p:sp>
      <p:sp>
        <p:nvSpPr>
          <p:cNvPr id="3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F8698C82-E4A9-3749-9016-1AF5255CBB8A}"/>
              </a:ext>
            </a:extLst>
          </p:cNvPr>
          <p:cNvSpPr txBox="1"/>
          <p:nvPr/>
        </p:nvSpPr>
        <p:spPr>
          <a:xfrm>
            <a:off x="12271958" y="9805580"/>
            <a:ext cx="4424044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Caption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1771517" y="1689800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Infographic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1771517" y="3519737"/>
            <a:ext cx="1648877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ABOUT THIS PROCESS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80A520AA-EFB6-8648-8953-47658202F950}"/>
              </a:ext>
            </a:extLst>
          </p:cNvPr>
          <p:cNvSpPr txBox="1"/>
          <p:nvPr/>
        </p:nvSpPr>
        <p:spPr>
          <a:xfrm>
            <a:off x="17429311" y="9805580"/>
            <a:ext cx="4424044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ct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000" b="1" dirty="0">
                <a:solidFill>
                  <a:schemeClr val="tx1"/>
                </a:solidFill>
                <a:latin typeface="Avenir LT Std 65 Medium" panose="020B0503020203020204" pitchFamily="34" charset="0"/>
                <a:sym typeface="AvenirLTStd-Light"/>
              </a:rPr>
              <a:t>Caption</a:t>
            </a:r>
          </a:p>
        </p:txBody>
      </p:sp>
      <p:pic>
        <p:nvPicPr>
          <p:cNvPr id="20" name="Picture 1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FC61DD1-DD8A-B34C-B974-3A85E519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54" y="6111250"/>
            <a:ext cx="3516042" cy="3516042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DD0FA31-593D-E44A-9CE1-60AE52B77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07" y="6111250"/>
            <a:ext cx="3516042" cy="3516042"/>
          </a:xfrm>
          <a:prstGeom prst="rect">
            <a:avLst/>
          </a:prstGeom>
        </p:spPr>
      </p:pic>
      <p:pic>
        <p:nvPicPr>
          <p:cNvPr id="22" name="Picture 21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2B3A8D2-FB7C-284A-9E0D-4F0C13C8A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60" y="6111251"/>
            <a:ext cx="3516041" cy="3516041"/>
          </a:xfrm>
          <a:prstGeom prst="rect">
            <a:avLst/>
          </a:prstGeom>
        </p:spPr>
      </p:pic>
      <p:pic>
        <p:nvPicPr>
          <p:cNvPr id="23" name="Picture 2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B2FECDF-814F-1944-BB0B-210A4BB3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313" y="6111251"/>
            <a:ext cx="3516041" cy="3516041"/>
          </a:xfrm>
          <a:prstGeom prst="rect">
            <a:avLst/>
          </a:prstGeom>
        </p:spPr>
      </p:pic>
      <p:sp>
        <p:nvSpPr>
          <p:cNvPr id="38" name="Chevron 37">
            <a:extLst>
              <a:ext uri="{FF2B5EF4-FFF2-40B4-BE49-F238E27FC236}">
                <a16:creationId xmlns:a16="http://schemas.microsoft.com/office/drawing/2014/main" id="{3C5F2633-F184-FC43-BA80-27565D2A2622}"/>
              </a:ext>
            </a:extLst>
          </p:cNvPr>
          <p:cNvSpPr/>
          <p:nvPr/>
        </p:nvSpPr>
        <p:spPr>
          <a:xfrm>
            <a:off x="6217729" y="7320179"/>
            <a:ext cx="896877" cy="1072502"/>
          </a:xfrm>
          <a:prstGeom prst="chevron">
            <a:avLst/>
          </a:prstGeom>
          <a:solidFill>
            <a:srgbClr val="11B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63"/>
            <a:endParaRPr lang="en-US" sz="1801">
              <a:solidFill>
                <a:srgbClr val="11B3C4"/>
              </a:solidFill>
              <a:latin typeface="Calibri"/>
            </a:endParaRPr>
          </a:p>
        </p:txBody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id="{91272FAB-4E15-9143-B329-877B5D4DC844}"/>
              </a:ext>
            </a:extLst>
          </p:cNvPr>
          <p:cNvSpPr/>
          <p:nvPr/>
        </p:nvSpPr>
        <p:spPr>
          <a:xfrm>
            <a:off x="11427038" y="7320179"/>
            <a:ext cx="896877" cy="1072502"/>
          </a:xfrm>
          <a:prstGeom prst="chevron">
            <a:avLst/>
          </a:prstGeom>
          <a:solidFill>
            <a:srgbClr val="11B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63"/>
            <a:endParaRPr lang="en-US" sz="1801">
              <a:solidFill>
                <a:srgbClr val="11B3C4"/>
              </a:solidFill>
              <a:latin typeface="Calibri"/>
            </a:endParaRP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BE8E2C45-C430-B64C-A6F1-BEF72292BCDB}"/>
              </a:ext>
            </a:extLst>
          </p:cNvPr>
          <p:cNvSpPr/>
          <p:nvPr/>
        </p:nvSpPr>
        <p:spPr>
          <a:xfrm>
            <a:off x="16470092" y="7320179"/>
            <a:ext cx="896877" cy="1072502"/>
          </a:xfrm>
          <a:prstGeom prst="chevron">
            <a:avLst/>
          </a:prstGeom>
          <a:solidFill>
            <a:srgbClr val="11B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63"/>
            <a:endParaRPr lang="en-US" sz="1801">
              <a:solidFill>
                <a:srgbClr val="11B3C4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E7B9BFA-CD29-D440-8EFF-75A805EB8E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39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6999791" y="1135908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Infographic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3947613" y="2666506"/>
            <a:ext cx="1648877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ABOUT THIS PROCESS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036EBD-F336-024D-965B-EE9E018E6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90424"/>
              </p:ext>
            </p:extLst>
          </p:nvPr>
        </p:nvGraphicFramePr>
        <p:xfrm>
          <a:off x="9202663" y="4126982"/>
          <a:ext cx="13436597" cy="84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AC541054-83E3-F048-888A-394E3E297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284" y="2624776"/>
            <a:ext cx="9745947" cy="9745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DB01A6-C52B-C846-BFA7-878DF8954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8779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7F8232-5A05-4743-843B-2519B0B04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604872"/>
              </p:ext>
            </p:extLst>
          </p:nvPr>
        </p:nvGraphicFramePr>
        <p:xfrm>
          <a:off x="7435790" y="4111402"/>
          <a:ext cx="9512421" cy="819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99EB27-3E47-A84A-A3D7-6B56EF2E37F8}"/>
              </a:ext>
            </a:extLst>
          </p:cNvPr>
          <p:cNvCxnSpPr/>
          <p:nvPr/>
        </p:nvCxnSpPr>
        <p:spPr>
          <a:xfrm>
            <a:off x="12637355" y="11416143"/>
            <a:ext cx="911690" cy="0"/>
          </a:xfrm>
          <a:prstGeom prst="line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6999791" y="1135908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Infographic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3947613" y="2666506"/>
            <a:ext cx="1648877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ABOUT THIS PROCESS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D9CFD9-70CC-F649-BFEA-33C051BD4D18}"/>
              </a:ext>
            </a:extLst>
          </p:cNvPr>
          <p:cNvCxnSpPr/>
          <p:nvPr/>
        </p:nvCxnSpPr>
        <p:spPr>
          <a:xfrm>
            <a:off x="16364414" y="4960575"/>
            <a:ext cx="911690" cy="0"/>
          </a:xfrm>
          <a:prstGeom prst="line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CAD8E3-1FC6-C04A-B914-B15165130371}"/>
              </a:ext>
            </a:extLst>
          </p:cNvPr>
          <p:cNvCxnSpPr/>
          <p:nvPr/>
        </p:nvCxnSpPr>
        <p:spPr>
          <a:xfrm>
            <a:off x="8038784" y="6650494"/>
            <a:ext cx="911690" cy="0"/>
          </a:xfrm>
          <a:prstGeom prst="line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8E750A-E844-F54E-907F-8EF8F798B26F}"/>
              </a:ext>
            </a:extLst>
          </p:cNvPr>
          <p:cNvCxnSpPr/>
          <p:nvPr/>
        </p:nvCxnSpPr>
        <p:spPr>
          <a:xfrm>
            <a:off x="14413982" y="8325630"/>
            <a:ext cx="911690" cy="0"/>
          </a:xfrm>
          <a:prstGeom prst="line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3035C5-81F1-4842-AA66-3D83A0B1B4CB}"/>
              </a:ext>
            </a:extLst>
          </p:cNvPr>
          <p:cNvCxnSpPr/>
          <p:nvPr/>
        </p:nvCxnSpPr>
        <p:spPr>
          <a:xfrm>
            <a:off x="9926070" y="9803473"/>
            <a:ext cx="911690" cy="0"/>
          </a:xfrm>
          <a:prstGeom prst="line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73C620D-AD0B-7444-B561-31A34FB29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526" y="4072261"/>
            <a:ext cx="1776627" cy="1776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F4967-8FB7-A84A-9661-0C3EEA50A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810" y="7396619"/>
            <a:ext cx="1776627" cy="1776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15281-D364-A344-AF8E-669CD2650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91" y="5762180"/>
            <a:ext cx="1776627" cy="17766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AA5240-4262-CD47-8B71-D6676DA6F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183" y="10527829"/>
            <a:ext cx="1776627" cy="1776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9D788E-E5DF-AA44-88C6-C07B3CC95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28" y="8953026"/>
            <a:ext cx="1776709" cy="1776709"/>
          </a:xfrm>
          <a:prstGeom prst="rect">
            <a:avLst/>
          </a:prstGeom>
        </p:spPr>
      </p:pic>
      <p:sp>
        <p:nvSpPr>
          <p:cNvPr id="26" name="WHO IS AMO?">
            <a:extLst>
              <a:ext uri="{FF2B5EF4-FFF2-40B4-BE49-F238E27FC236}">
                <a16:creationId xmlns:a16="http://schemas.microsoft.com/office/drawing/2014/main" id="{A40D9DE3-AAAF-B644-9C1A-A7B8A6F21FE8}"/>
              </a:ext>
            </a:extLst>
          </p:cNvPr>
          <p:cNvSpPr txBox="1"/>
          <p:nvPr/>
        </p:nvSpPr>
        <p:spPr>
          <a:xfrm>
            <a:off x="19116063" y="4616906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E8732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2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B560AD1-3460-924F-B4E7-D72BD4209275}"/>
              </a:ext>
            </a:extLst>
          </p:cNvPr>
          <p:cNvSpPr txBox="1"/>
          <p:nvPr/>
        </p:nvSpPr>
        <p:spPr>
          <a:xfrm>
            <a:off x="19116062" y="5351935"/>
            <a:ext cx="4429738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28" name="WHO IS AMO?">
            <a:extLst>
              <a:ext uri="{FF2B5EF4-FFF2-40B4-BE49-F238E27FC236}">
                <a16:creationId xmlns:a16="http://schemas.microsoft.com/office/drawing/2014/main" id="{197E87C1-2676-B847-82E2-903C0F8178E2}"/>
              </a:ext>
            </a:extLst>
          </p:cNvPr>
          <p:cNvSpPr txBox="1"/>
          <p:nvPr/>
        </p:nvSpPr>
        <p:spPr>
          <a:xfrm>
            <a:off x="2141448" y="6317938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2800" b="1" cap="none" spc="0" dirty="0">
                <a:solidFill>
                  <a:srgbClr val="959595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2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9D625AB5-99AE-8E43-8B1C-E472814F01FF}"/>
              </a:ext>
            </a:extLst>
          </p:cNvPr>
          <p:cNvSpPr txBox="1"/>
          <p:nvPr/>
        </p:nvSpPr>
        <p:spPr>
          <a:xfrm>
            <a:off x="1644151" y="7052967"/>
            <a:ext cx="4215866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30" name="WHO IS AMO?">
            <a:extLst>
              <a:ext uri="{FF2B5EF4-FFF2-40B4-BE49-F238E27FC236}">
                <a16:creationId xmlns:a16="http://schemas.microsoft.com/office/drawing/2014/main" id="{57FEA684-F3B8-564F-B03B-507DEFFA590A}"/>
              </a:ext>
            </a:extLst>
          </p:cNvPr>
          <p:cNvSpPr txBox="1"/>
          <p:nvPr/>
        </p:nvSpPr>
        <p:spPr>
          <a:xfrm>
            <a:off x="17378710" y="8057394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11B3C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3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101C252-8C67-1844-A541-AFB2063CB81F}"/>
              </a:ext>
            </a:extLst>
          </p:cNvPr>
          <p:cNvSpPr txBox="1"/>
          <p:nvPr/>
        </p:nvSpPr>
        <p:spPr>
          <a:xfrm>
            <a:off x="17378709" y="8792423"/>
            <a:ext cx="5455924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32" name="WHO IS AMO?">
            <a:extLst>
              <a:ext uri="{FF2B5EF4-FFF2-40B4-BE49-F238E27FC236}">
                <a16:creationId xmlns:a16="http://schemas.microsoft.com/office/drawing/2014/main" id="{4DCB3093-9D10-274D-B9C8-6C38975E75A3}"/>
              </a:ext>
            </a:extLst>
          </p:cNvPr>
          <p:cNvSpPr txBox="1"/>
          <p:nvPr/>
        </p:nvSpPr>
        <p:spPr>
          <a:xfrm>
            <a:off x="4287289" y="956777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3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A8C62BF1-FDFD-2D49-A22F-82DF0FE4EDDC}"/>
              </a:ext>
            </a:extLst>
          </p:cNvPr>
          <p:cNvSpPr txBox="1"/>
          <p:nvPr/>
        </p:nvSpPr>
        <p:spPr>
          <a:xfrm>
            <a:off x="2141448" y="10302799"/>
            <a:ext cx="5864410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34" name="WHO IS AMO?">
            <a:extLst>
              <a:ext uri="{FF2B5EF4-FFF2-40B4-BE49-F238E27FC236}">
                <a16:creationId xmlns:a16="http://schemas.microsoft.com/office/drawing/2014/main" id="{5C7A6CC5-7A7F-0E46-89CA-DDF3747E75E6}"/>
              </a:ext>
            </a:extLst>
          </p:cNvPr>
          <p:cNvSpPr txBox="1"/>
          <p:nvPr/>
        </p:nvSpPr>
        <p:spPr>
          <a:xfrm>
            <a:off x="15641357" y="1101775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E8732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3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9243EC2-B97A-F945-8999-F050DF5C62F6}"/>
              </a:ext>
            </a:extLst>
          </p:cNvPr>
          <p:cNvSpPr txBox="1"/>
          <p:nvPr/>
        </p:nvSpPr>
        <p:spPr>
          <a:xfrm>
            <a:off x="15641355" y="11752779"/>
            <a:ext cx="7193277" cy="107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B6CBAEF-2FA1-E94F-AB1E-05C26EE5C6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6162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6999791" y="1135908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Infographic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3947613" y="2666506"/>
            <a:ext cx="16488775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ABOUT THIS PROCESS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B6CBAEF-2FA1-E94F-AB1E-05C26EE5C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AD79A8D2-0F49-E445-9BA7-1FF6E4F4BDE9}"/>
              </a:ext>
            </a:extLst>
          </p:cNvPr>
          <p:cNvSpPr/>
          <p:nvPr/>
        </p:nvSpPr>
        <p:spPr>
          <a:xfrm rot="10800000">
            <a:off x="8229600" y="4267200"/>
            <a:ext cx="7924800" cy="1907204"/>
          </a:xfrm>
          <a:prstGeom prst="trapezoid">
            <a:avLst/>
          </a:prstGeom>
          <a:solidFill>
            <a:srgbClr val="11B3C4">
              <a:alpha val="4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9DC0C196-D30B-5947-A16E-73C81F3DF9E3}"/>
              </a:ext>
            </a:extLst>
          </p:cNvPr>
          <p:cNvSpPr/>
          <p:nvPr/>
        </p:nvSpPr>
        <p:spPr>
          <a:xfrm rot="10800000">
            <a:off x="8743951" y="6397494"/>
            <a:ext cx="6896100" cy="1907205"/>
          </a:xfrm>
          <a:prstGeom prst="trapezoid">
            <a:avLst/>
          </a:prstGeom>
          <a:solidFill>
            <a:srgbClr val="11B3C4">
              <a:alpha val="6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9ABAA4FF-564F-B644-9F83-B540B3137E01}"/>
              </a:ext>
            </a:extLst>
          </p:cNvPr>
          <p:cNvSpPr/>
          <p:nvPr/>
        </p:nvSpPr>
        <p:spPr>
          <a:xfrm rot="10800000">
            <a:off x="9288916" y="8527788"/>
            <a:ext cx="5806169" cy="1907206"/>
          </a:xfrm>
          <a:prstGeom prst="trapezoid">
            <a:avLst/>
          </a:prstGeom>
          <a:solidFill>
            <a:srgbClr val="11B3C4">
              <a:alpha val="8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AE475A5E-F906-6643-8053-40058D646CD9}"/>
              </a:ext>
            </a:extLst>
          </p:cNvPr>
          <p:cNvSpPr/>
          <p:nvPr/>
        </p:nvSpPr>
        <p:spPr>
          <a:xfrm rot="10800000">
            <a:off x="9821450" y="10658084"/>
            <a:ext cx="4741101" cy="1644752"/>
          </a:xfrm>
          <a:prstGeom prst="trapezoid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0" name="WHO IS AMO?">
            <a:extLst>
              <a:ext uri="{FF2B5EF4-FFF2-40B4-BE49-F238E27FC236}">
                <a16:creationId xmlns:a16="http://schemas.microsoft.com/office/drawing/2014/main" id="{ECB8FF0C-6213-3243-B4FD-5820134093B9}"/>
              </a:ext>
            </a:extLst>
          </p:cNvPr>
          <p:cNvSpPr txBox="1"/>
          <p:nvPr/>
        </p:nvSpPr>
        <p:spPr>
          <a:xfrm>
            <a:off x="9810815" y="9063875"/>
            <a:ext cx="4762370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0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1" name="WHO IS AMO?">
            <a:extLst>
              <a:ext uri="{FF2B5EF4-FFF2-40B4-BE49-F238E27FC236}">
                <a16:creationId xmlns:a16="http://schemas.microsoft.com/office/drawing/2014/main" id="{E7ADFEAE-A39E-A640-8C8E-BAA73512A225}"/>
              </a:ext>
            </a:extLst>
          </p:cNvPr>
          <p:cNvSpPr txBox="1"/>
          <p:nvPr/>
        </p:nvSpPr>
        <p:spPr>
          <a:xfrm>
            <a:off x="10077082" y="7156669"/>
            <a:ext cx="4229836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0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2" name="WHO IS AMO?">
            <a:extLst>
              <a:ext uri="{FF2B5EF4-FFF2-40B4-BE49-F238E27FC236}">
                <a16:creationId xmlns:a16="http://schemas.microsoft.com/office/drawing/2014/main" id="{A84A86B3-D936-614D-8871-79FB07008827}"/>
              </a:ext>
            </a:extLst>
          </p:cNvPr>
          <p:cNvSpPr txBox="1"/>
          <p:nvPr/>
        </p:nvSpPr>
        <p:spPr>
          <a:xfrm>
            <a:off x="9538332" y="4888245"/>
            <a:ext cx="5307336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0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3" name="WHO IS AMO?">
            <a:extLst>
              <a:ext uri="{FF2B5EF4-FFF2-40B4-BE49-F238E27FC236}">
                <a16:creationId xmlns:a16="http://schemas.microsoft.com/office/drawing/2014/main" id="{F2DC62BE-B57E-7341-9D30-9761DE35D740}"/>
              </a:ext>
            </a:extLst>
          </p:cNvPr>
          <p:cNvSpPr txBox="1"/>
          <p:nvPr/>
        </p:nvSpPr>
        <p:spPr>
          <a:xfrm>
            <a:off x="10077082" y="11147904"/>
            <a:ext cx="4229836" cy="70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3000" b="1" cap="none" spc="0" dirty="0">
                <a:solidFill>
                  <a:schemeClr val="bg1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94386043-0C53-874A-9753-B1646969863A}"/>
              </a:ext>
            </a:extLst>
          </p:cNvPr>
          <p:cNvSpPr txBox="1"/>
          <p:nvPr/>
        </p:nvSpPr>
        <p:spPr>
          <a:xfrm>
            <a:off x="16420637" y="4578474"/>
            <a:ext cx="7010863" cy="107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78AD1333-5107-0940-8108-BD978B23FF49}"/>
              </a:ext>
            </a:extLst>
          </p:cNvPr>
          <p:cNvSpPr txBox="1"/>
          <p:nvPr/>
        </p:nvSpPr>
        <p:spPr>
          <a:xfrm>
            <a:off x="15307982" y="9063875"/>
            <a:ext cx="7407106" cy="107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6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FA2D04-C3F6-FC4C-9CFB-A0D9766AEB0B}"/>
              </a:ext>
            </a:extLst>
          </p:cNvPr>
          <p:cNvSpPr txBox="1"/>
          <p:nvPr/>
        </p:nvSpPr>
        <p:spPr>
          <a:xfrm>
            <a:off x="1488909" y="6885744"/>
            <a:ext cx="7010863" cy="107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DDB044A8-A3AC-C748-8FF3-8463F85F513A}"/>
              </a:ext>
            </a:extLst>
          </p:cNvPr>
          <p:cNvSpPr txBox="1"/>
          <p:nvPr/>
        </p:nvSpPr>
        <p:spPr>
          <a:xfrm>
            <a:off x="1999797" y="10944194"/>
            <a:ext cx="7407106" cy="107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</p:spTree>
    <p:extLst>
      <p:ext uri="{BB962C8B-B14F-4D97-AF65-F5344CB8AC3E}">
        <p14:creationId xmlns:p14="http://schemas.microsoft.com/office/powerpoint/2010/main" val="238346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535D020-E5E0-7C40-89AC-45D0F24DCD0F}"/>
              </a:ext>
            </a:extLst>
          </p:cNvPr>
          <p:cNvSpPr/>
          <p:nvPr/>
        </p:nvSpPr>
        <p:spPr>
          <a:xfrm flipV="1">
            <a:off x="-1934309" y="6795539"/>
            <a:ext cx="29952833" cy="101823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8032A-B404-C440-AF01-FB4EF8D19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1771517" y="1689800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Slide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1771517" y="3519737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87A7E6-3688-554A-9D4C-37BFC9979B7A}"/>
              </a:ext>
            </a:extLst>
          </p:cNvPr>
          <p:cNvSpPr/>
          <p:nvPr/>
        </p:nvSpPr>
        <p:spPr>
          <a:xfrm>
            <a:off x="1702298" y="6575403"/>
            <a:ext cx="620428" cy="620428"/>
          </a:xfrm>
          <a:prstGeom prst="ellipse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F698B6-7E5D-E147-9078-008E3E644E04}"/>
              </a:ext>
            </a:extLst>
          </p:cNvPr>
          <p:cNvSpPr/>
          <p:nvPr/>
        </p:nvSpPr>
        <p:spPr>
          <a:xfrm>
            <a:off x="6176321" y="6575403"/>
            <a:ext cx="620428" cy="620428"/>
          </a:xfrm>
          <a:prstGeom prst="ellipse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1656A6-5346-C84D-B7BE-8F41ED8E35C2}"/>
              </a:ext>
            </a:extLst>
          </p:cNvPr>
          <p:cNvSpPr/>
          <p:nvPr/>
        </p:nvSpPr>
        <p:spPr>
          <a:xfrm>
            <a:off x="10705508" y="6575403"/>
            <a:ext cx="620428" cy="620428"/>
          </a:xfrm>
          <a:prstGeom prst="ellipse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7A8875-BCF6-5943-B6E2-C522A417369C}"/>
              </a:ext>
            </a:extLst>
          </p:cNvPr>
          <p:cNvSpPr/>
          <p:nvPr/>
        </p:nvSpPr>
        <p:spPr>
          <a:xfrm>
            <a:off x="15150596" y="6575403"/>
            <a:ext cx="620428" cy="620428"/>
          </a:xfrm>
          <a:prstGeom prst="ellipse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6D9822A-7F9C-2E42-B60B-2572B85ABFBC}"/>
              </a:ext>
            </a:extLst>
          </p:cNvPr>
          <p:cNvSpPr/>
          <p:nvPr/>
        </p:nvSpPr>
        <p:spPr>
          <a:xfrm>
            <a:off x="19722596" y="6575403"/>
            <a:ext cx="620428" cy="620428"/>
          </a:xfrm>
          <a:prstGeom prst="ellipse">
            <a:avLst/>
          </a:prstGeom>
          <a:solidFill>
            <a:srgbClr val="11B3C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5157A66F-B64A-AB44-BD13-C10244B97043}"/>
              </a:ext>
            </a:extLst>
          </p:cNvPr>
          <p:cNvSpPr txBox="1"/>
          <p:nvPr/>
        </p:nvSpPr>
        <p:spPr>
          <a:xfrm>
            <a:off x="1767831" y="748922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2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5D7E01D4-5A48-D44B-ABF8-75C498FD9CC5}"/>
              </a:ext>
            </a:extLst>
          </p:cNvPr>
          <p:cNvSpPr txBox="1"/>
          <p:nvPr/>
        </p:nvSpPr>
        <p:spPr>
          <a:xfrm>
            <a:off x="1767830" y="8224254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5A32375D-A4B2-C848-BB7F-7D7AA585F1B3}"/>
              </a:ext>
            </a:extLst>
          </p:cNvPr>
          <p:cNvSpPr txBox="1"/>
          <p:nvPr/>
        </p:nvSpPr>
        <p:spPr>
          <a:xfrm>
            <a:off x="1767830" y="5519747"/>
            <a:ext cx="4670777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JANUARY 2021</a:t>
            </a:r>
          </a:p>
        </p:txBody>
      </p:sp>
      <p:sp>
        <p:nvSpPr>
          <p:cNvPr id="36" name="WHO IS AMO?">
            <a:extLst>
              <a:ext uri="{FF2B5EF4-FFF2-40B4-BE49-F238E27FC236}">
                <a16:creationId xmlns:a16="http://schemas.microsoft.com/office/drawing/2014/main" id="{2F7C1A7A-9C79-1840-B6F5-FD4F297452AE}"/>
              </a:ext>
            </a:extLst>
          </p:cNvPr>
          <p:cNvSpPr txBox="1"/>
          <p:nvPr/>
        </p:nvSpPr>
        <p:spPr>
          <a:xfrm>
            <a:off x="6182354" y="5519748"/>
            <a:ext cx="3994084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FEBRUARY 2021</a:t>
            </a:r>
          </a:p>
        </p:txBody>
      </p:sp>
      <p:sp>
        <p:nvSpPr>
          <p:cNvPr id="39" name="WHO IS AMO?">
            <a:extLst>
              <a:ext uri="{FF2B5EF4-FFF2-40B4-BE49-F238E27FC236}">
                <a16:creationId xmlns:a16="http://schemas.microsoft.com/office/drawing/2014/main" id="{CA94525E-E666-1D42-BC4F-46ECF956227E}"/>
              </a:ext>
            </a:extLst>
          </p:cNvPr>
          <p:cNvSpPr txBox="1"/>
          <p:nvPr/>
        </p:nvSpPr>
        <p:spPr>
          <a:xfrm>
            <a:off x="10606034" y="5519748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MARCH 2021</a:t>
            </a:r>
          </a:p>
        </p:txBody>
      </p:sp>
      <p:sp>
        <p:nvSpPr>
          <p:cNvPr id="42" name="WHO IS AMO?">
            <a:extLst>
              <a:ext uri="{FF2B5EF4-FFF2-40B4-BE49-F238E27FC236}">
                <a16:creationId xmlns:a16="http://schemas.microsoft.com/office/drawing/2014/main" id="{FC106BE0-694A-0846-82A8-C13644F520D2}"/>
              </a:ext>
            </a:extLst>
          </p:cNvPr>
          <p:cNvSpPr txBox="1"/>
          <p:nvPr/>
        </p:nvSpPr>
        <p:spPr>
          <a:xfrm>
            <a:off x="15098522" y="5519748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APRIL 2021</a:t>
            </a:r>
          </a:p>
        </p:txBody>
      </p:sp>
      <p:sp>
        <p:nvSpPr>
          <p:cNvPr id="45" name="WHO IS AMO?">
            <a:extLst>
              <a:ext uri="{FF2B5EF4-FFF2-40B4-BE49-F238E27FC236}">
                <a16:creationId xmlns:a16="http://schemas.microsoft.com/office/drawing/2014/main" id="{1CB5B7CE-2698-734C-AFF1-FB439D0CFFEE}"/>
              </a:ext>
            </a:extLst>
          </p:cNvPr>
          <p:cNvSpPr txBox="1"/>
          <p:nvPr/>
        </p:nvSpPr>
        <p:spPr>
          <a:xfrm>
            <a:off x="19641947" y="5519748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11B3C4"/>
                </a:solidFill>
                <a:latin typeface="Avenir LT Std 55 Roman" panose="020B0503020203020204" pitchFamily="34" charset="0"/>
              </a:rPr>
              <a:t>MAY 2021</a:t>
            </a:r>
          </a:p>
        </p:txBody>
      </p:sp>
      <p:sp>
        <p:nvSpPr>
          <p:cNvPr id="46" name="WHO IS AMO?">
            <a:extLst>
              <a:ext uri="{FF2B5EF4-FFF2-40B4-BE49-F238E27FC236}">
                <a16:creationId xmlns:a16="http://schemas.microsoft.com/office/drawing/2014/main" id="{DDC619CF-F2DA-8341-87F6-AB28BF9301AC}"/>
              </a:ext>
            </a:extLst>
          </p:cNvPr>
          <p:cNvSpPr txBox="1"/>
          <p:nvPr/>
        </p:nvSpPr>
        <p:spPr>
          <a:xfrm>
            <a:off x="6182355" y="748922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C428F6A-6A17-BC43-AA1A-F7B5992437F9}"/>
              </a:ext>
            </a:extLst>
          </p:cNvPr>
          <p:cNvSpPr txBox="1"/>
          <p:nvPr/>
        </p:nvSpPr>
        <p:spPr>
          <a:xfrm>
            <a:off x="6182355" y="8224254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8" name="WHO IS AMO?">
            <a:extLst>
              <a:ext uri="{FF2B5EF4-FFF2-40B4-BE49-F238E27FC236}">
                <a16:creationId xmlns:a16="http://schemas.microsoft.com/office/drawing/2014/main" id="{220BE1B3-C2AC-2A4E-89D7-A81E8C7DB51C}"/>
              </a:ext>
            </a:extLst>
          </p:cNvPr>
          <p:cNvSpPr txBox="1"/>
          <p:nvPr/>
        </p:nvSpPr>
        <p:spPr>
          <a:xfrm>
            <a:off x="10606034" y="748922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F295207-1CF3-6B4E-9B3F-505E704FF398}"/>
              </a:ext>
            </a:extLst>
          </p:cNvPr>
          <p:cNvSpPr txBox="1"/>
          <p:nvPr/>
        </p:nvSpPr>
        <p:spPr>
          <a:xfrm>
            <a:off x="10606034" y="8224254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50" name="WHO IS AMO?">
            <a:extLst>
              <a:ext uri="{FF2B5EF4-FFF2-40B4-BE49-F238E27FC236}">
                <a16:creationId xmlns:a16="http://schemas.microsoft.com/office/drawing/2014/main" id="{16D7F1AC-697B-1449-8DC1-F65492CB24EB}"/>
              </a:ext>
            </a:extLst>
          </p:cNvPr>
          <p:cNvSpPr txBox="1"/>
          <p:nvPr/>
        </p:nvSpPr>
        <p:spPr>
          <a:xfrm>
            <a:off x="15098522" y="748922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5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5327F42-1024-8945-B702-CC1D2BBFA285}"/>
              </a:ext>
            </a:extLst>
          </p:cNvPr>
          <p:cNvSpPr txBox="1"/>
          <p:nvPr/>
        </p:nvSpPr>
        <p:spPr>
          <a:xfrm>
            <a:off x="15098522" y="8224254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52" name="WHO IS AMO?">
            <a:extLst>
              <a:ext uri="{FF2B5EF4-FFF2-40B4-BE49-F238E27FC236}">
                <a16:creationId xmlns:a16="http://schemas.microsoft.com/office/drawing/2014/main" id="{F2E2129A-1E1F-8E4C-9455-E0E40633AD1C}"/>
              </a:ext>
            </a:extLst>
          </p:cNvPr>
          <p:cNvSpPr txBox="1"/>
          <p:nvPr/>
        </p:nvSpPr>
        <p:spPr>
          <a:xfrm>
            <a:off x="19641947" y="748922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5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8466D612-366B-9F40-9168-0E0BC4B901B8}"/>
              </a:ext>
            </a:extLst>
          </p:cNvPr>
          <p:cNvSpPr txBox="1"/>
          <p:nvPr/>
        </p:nvSpPr>
        <p:spPr>
          <a:xfrm>
            <a:off x="19641947" y="8224254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</p:spTree>
    <p:extLst>
      <p:ext uri="{BB962C8B-B14F-4D97-AF65-F5344CB8AC3E}">
        <p14:creationId xmlns:p14="http://schemas.microsoft.com/office/powerpoint/2010/main" val="333932695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ADE69-E874-584D-BFC7-1998FE72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" t="29154" r="1632" b="33793"/>
          <a:stretch/>
        </p:blipFill>
        <p:spPr>
          <a:xfrm>
            <a:off x="-1" y="-170427"/>
            <a:ext cx="24520113" cy="70284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35D020-E5E0-7C40-89AC-45D0F24DCD0F}"/>
              </a:ext>
            </a:extLst>
          </p:cNvPr>
          <p:cNvSpPr/>
          <p:nvPr/>
        </p:nvSpPr>
        <p:spPr>
          <a:xfrm flipV="1">
            <a:off x="-1934309" y="9107554"/>
            <a:ext cx="29952833" cy="101823"/>
          </a:xfrm>
          <a:prstGeom prst="rect">
            <a:avLst/>
          </a:prstGeom>
          <a:solidFill>
            <a:srgbClr val="74747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8032A-B404-C440-AF01-FB4EF8D19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6999791" y="3981298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72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Slide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8359345" y="5552287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ctr"/>
            <a:r>
              <a:rPr lang="en-US" sz="4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87A7E6-3688-554A-9D4C-37BFC9979B7A}"/>
              </a:ext>
            </a:extLst>
          </p:cNvPr>
          <p:cNvSpPr/>
          <p:nvPr/>
        </p:nvSpPr>
        <p:spPr>
          <a:xfrm>
            <a:off x="1702298" y="8887418"/>
            <a:ext cx="620428" cy="620428"/>
          </a:xfrm>
          <a:prstGeom prst="ellipse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F698B6-7E5D-E147-9078-008E3E644E04}"/>
              </a:ext>
            </a:extLst>
          </p:cNvPr>
          <p:cNvSpPr/>
          <p:nvPr/>
        </p:nvSpPr>
        <p:spPr>
          <a:xfrm>
            <a:off x="6176321" y="8887418"/>
            <a:ext cx="620428" cy="620428"/>
          </a:xfrm>
          <a:prstGeom prst="ellipse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1656A6-5346-C84D-B7BE-8F41ED8E35C2}"/>
              </a:ext>
            </a:extLst>
          </p:cNvPr>
          <p:cNvSpPr/>
          <p:nvPr/>
        </p:nvSpPr>
        <p:spPr>
          <a:xfrm>
            <a:off x="10705508" y="8887418"/>
            <a:ext cx="620428" cy="620428"/>
          </a:xfrm>
          <a:prstGeom prst="ellipse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7A8875-BCF6-5943-B6E2-C522A417369C}"/>
              </a:ext>
            </a:extLst>
          </p:cNvPr>
          <p:cNvSpPr/>
          <p:nvPr/>
        </p:nvSpPr>
        <p:spPr>
          <a:xfrm>
            <a:off x="15150596" y="8887418"/>
            <a:ext cx="620428" cy="620428"/>
          </a:xfrm>
          <a:prstGeom prst="ellipse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6D9822A-7F9C-2E42-B60B-2572B85ABFBC}"/>
              </a:ext>
            </a:extLst>
          </p:cNvPr>
          <p:cNvSpPr/>
          <p:nvPr/>
        </p:nvSpPr>
        <p:spPr>
          <a:xfrm>
            <a:off x="19722596" y="8887418"/>
            <a:ext cx="620428" cy="620428"/>
          </a:xfrm>
          <a:prstGeom prst="ellipse">
            <a:avLst/>
          </a:prstGeom>
          <a:solidFill>
            <a:srgbClr val="E873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5157A66F-B64A-AB44-BD13-C10244B97043}"/>
              </a:ext>
            </a:extLst>
          </p:cNvPr>
          <p:cNvSpPr txBox="1"/>
          <p:nvPr/>
        </p:nvSpPr>
        <p:spPr>
          <a:xfrm>
            <a:off x="1767831" y="980124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2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5D7E01D4-5A48-D44B-ABF8-75C498FD9CC5}"/>
              </a:ext>
            </a:extLst>
          </p:cNvPr>
          <p:cNvSpPr txBox="1"/>
          <p:nvPr/>
        </p:nvSpPr>
        <p:spPr>
          <a:xfrm>
            <a:off x="1767830" y="10536269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5A32375D-A4B2-C848-BB7F-7D7AA585F1B3}"/>
              </a:ext>
            </a:extLst>
          </p:cNvPr>
          <p:cNvSpPr txBox="1"/>
          <p:nvPr/>
        </p:nvSpPr>
        <p:spPr>
          <a:xfrm>
            <a:off x="1767830" y="7831762"/>
            <a:ext cx="4670777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JANUARY 2021</a:t>
            </a:r>
          </a:p>
        </p:txBody>
      </p:sp>
      <p:sp>
        <p:nvSpPr>
          <p:cNvPr id="36" name="WHO IS AMO?">
            <a:extLst>
              <a:ext uri="{FF2B5EF4-FFF2-40B4-BE49-F238E27FC236}">
                <a16:creationId xmlns:a16="http://schemas.microsoft.com/office/drawing/2014/main" id="{2F7C1A7A-9C79-1840-B6F5-FD4F297452AE}"/>
              </a:ext>
            </a:extLst>
          </p:cNvPr>
          <p:cNvSpPr txBox="1"/>
          <p:nvPr/>
        </p:nvSpPr>
        <p:spPr>
          <a:xfrm>
            <a:off x="6182354" y="7831763"/>
            <a:ext cx="3994084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FEBRUARY 2021</a:t>
            </a:r>
          </a:p>
        </p:txBody>
      </p:sp>
      <p:sp>
        <p:nvSpPr>
          <p:cNvPr id="39" name="WHO IS AMO?">
            <a:extLst>
              <a:ext uri="{FF2B5EF4-FFF2-40B4-BE49-F238E27FC236}">
                <a16:creationId xmlns:a16="http://schemas.microsoft.com/office/drawing/2014/main" id="{CA94525E-E666-1D42-BC4F-46ECF956227E}"/>
              </a:ext>
            </a:extLst>
          </p:cNvPr>
          <p:cNvSpPr txBox="1"/>
          <p:nvPr/>
        </p:nvSpPr>
        <p:spPr>
          <a:xfrm>
            <a:off x="10606034" y="7831763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MARCH 2021</a:t>
            </a:r>
          </a:p>
        </p:txBody>
      </p:sp>
      <p:sp>
        <p:nvSpPr>
          <p:cNvPr id="42" name="WHO IS AMO?">
            <a:extLst>
              <a:ext uri="{FF2B5EF4-FFF2-40B4-BE49-F238E27FC236}">
                <a16:creationId xmlns:a16="http://schemas.microsoft.com/office/drawing/2014/main" id="{FC106BE0-694A-0846-82A8-C13644F520D2}"/>
              </a:ext>
            </a:extLst>
          </p:cNvPr>
          <p:cNvSpPr txBox="1"/>
          <p:nvPr/>
        </p:nvSpPr>
        <p:spPr>
          <a:xfrm>
            <a:off x="15098522" y="7831763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APRIL 2021</a:t>
            </a:r>
          </a:p>
        </p:txBody>
      </p:sp>
      <p:sp>
        <p:nvSpPr>
          <p:cNvPr id="45" name="WHO IS AMO?">
            <a:extLst>
              <a:ext uri="{FF2B5EF4-FFF2-40B4-BE49-F238E27FC236}">
                <a16:creationId xmlns:a16="http://schemas.microsoft.com/office/drawing/2014/main" id="{1CB5B7CE-2698-734C-AFF1-FB439D0CFFEE}"/>
              </a:ext>
            </a:extLst>
          </p:cNvPr>
          <p:cNvSpPr txBox="1"/>
          <p:nvPr/>
        </p:nvSpPr>
        <p:spPr>
          <a:xfrm>
            <a:off x="19641947" y="7831763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MAY 2021</a:t>
            </a:r>
          </a:p>
        </p:txBody>
      </p:sp>
      <p:sp>
        <p:nvSpPr>
          <p:cNvPr id="46" name="WHO IS AMO?">
            <a:extLst>
              <a:ext uri="{FF2B5EF4-FFF2-40B4-BE49-F238E27FC236}">
                <a16:creationId xmlns:a16="http://schemas.microsoft.com/office/drawing/2014/main" id="{DDC619CF-F2DA-8341-87F6-AB28BF9301AC}"/>
              </a:ext>
            </a:extLst>
          </p:cNvPr>
          <p:cNvSpPr txBox="1"/>
          <p:nvPr/>
        </p:nvSpPr>
        <p:spPr>
          <a:xfrm>
            <a:off x="6182355" y="980124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C428F6A-6A17-BC43-AA1A-F7B5992437F9}"/>
              </a:ext>
            </a:extLst>
          </p:cNvPr>
          <p:cNvSpPr txBox="1"/>
          <p:nvPr/>
        </p:nvSpPr>
        <p:spPr>
          <a:xfrm>
            <a:off x="6182355" y="10536269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8" name="WHO IS AMO?">
            <a:extLst>
              <a:ext uri="{FF2B5EF4-FFF2-40B4-BE49-F238E27FC236}">
                <a16:creationId xmlns:a16="http://schemas.microsoft.com/office/drawing/2014/main" id="{220BE1B3-C2AC-2A4E-89D7-A81E8C7DB51C}"/>
              </a:ext>
            </a:extLst>
          </p:cNvPr>
          <p:cNvSpPr txBox="1"/>
          <p:nvPr/>
        </p:nvSpPr>
        <p:spPr>
          <a:xfrm>
            <a:off x="10606034" y="980124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F295207-1CF3-6B4E-9B3F-505E704FF398}"/>
              </a:ext>
            </a:extLst>
          </p:cNvPr>
          <p:cNvSpPr txBox="1"/>
          <p:nvPr/>
        </p:nvSpPr>
        <p:spPr>
          <a:xfrm>
            <a:off x="10606034" y="10536269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50" name="WHO IS AMO?">
            <a:extLst>
              <a:ext uri="{FF2B5EF4-FFF2-40B4-BE49-F238E27FC236}">
                <a16:creationId xmlns:a16="http://schemas.microsoft.com/office/drawing/2014/main" id="{16D7F1AC-697B-1449-8DC1-F65492CB24EB}"/>
              </a:ext>
            </a:extLst>
          </p:cNvPr>
          <p:cNvSpPr txBox="1"/>
          <p:nvPr/>
        </p:nvSpPr>
        <p:spPr>
          <a:xfrm>
            <a:off x="15098522" y="980124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5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5327F42-1024-8945-B702-CC1D2BBFA285}"/>
              </a:ext>
            </a:extLst>
          </p:cNvPr>
          <p:cNvSpPr txBox="1"/>
          <p:nvPr/>
        </p:nvSpPr>
        <p:spPr>
          <a:xfrm>
            <a:off x="15098522" y="10536269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52" name="WHO IS AMO?">
            <a:extLst>
              <a:ext uri="{FF2B5EF4-FFF2-40B4-BE49-F238E27FC236}">
                <a16:creationId xmlns:a16="http://schemas.microsoft.com/office/drawing/2014/main" id="{F2E2129A-1E1F-8E4C-9455-E0E40633AD1C}"/>
              </a:ext>
            </a:extLst>
          </p:cNvPr>
          <p:cNvSpPr txBox="1"/>
          <p:nvPr/>
        </p:nvSpPr>
        <p:spPr>
          <a:xfrm>
            <a:off x="19641947" y="980124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53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8466D612-366B-9F40-9168-0E0BC4B901B8}"/>
              </a:ext>
            </a:extLst>
          </p:cNvPr>
          <p:cNvSpPr txBox="1"/>
          <p:nvPr/>
        </p:nvSpPr>
        <p:spPr>
          <a:xfrm>
            <a:off x="19641947" y="10536269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</p:spTree>
    <p:extLst>
      <p:ext uri="{BB962C8B-B14F-4D97-AF65-F5344CB8AC3E}">
        <p14:creationId xmlns:p14="http://schemas.microsoft.com/office/powerpoint/2010/main" val="20306345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AC0D47-5AB4-DE4D-9F79-A96F4702D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r="7550" b="7591"/>
          <a:stretch/>
        </p:blipFill>
        <p:spPr>
          <a:xfrm>
            <a:off x="1" y="8094133"/>
            <a:ext cx="4747720" cy="5621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16411" y="1875919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16411" y="3323431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90" y="4484113"/>
            <a:ext cx="21119310" cy="3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A5031B-5493-5B40-8149-1FFE70A31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r="21815"/>
          <a:stretch/>
        </p:blipFill>
        <p:spPr>
          <a:xfrm>
            <a:off x="4909070" y="8094133"/>
            <a:ext cx="4747720" cy="5621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FB8F54-34AD-7D49-AE8D-4995556F1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5" b="15725"/>
          <a:stretch/>
        </p:blipFill>
        <p:spPr>
          <a:xfrm>
            <a:off x="9818139" y="8094133"/>
            <a:ext cx="4747720" cy="5621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B7B5D6-1681-AF48-ACAA-31FBC75F8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0529"/>
          <a:stretch/>
        </p:blipFill>
        <p:spPr>
          <a:xfrm>
            <a:off x="14727208" y="8094133"/>
            <a:ext cx="4747720" cy="5621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D73D1-FBA6-F347-AEDD-48DBF3C06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b="5596"/>
          <a:stretch/>
        </p:blipFill>
        <p:spPr>
          <a:xfrm>
            <a:off x="19636279" y="8094133"/>
            <a:ext cx="4747720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6516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535D020-E5E0-7C40-89AC-45D0F24DCD0F}"/>
              </a:ext>
            </a:extLst>
          </p:cNvPr>
          <p:cNvSpPr/>
          <p:nvPr/>
        </p:nvSpPr>
        <p:spPr>
          <a:xfrm rot="5400000" flipV="1">
            <a:off x="46390" y="6807088"/>
            <a:ext cx="29952833" cy="101823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04BA59-EF24-F042-BF79-61FC54BDA1F0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66453-4598-CA4D-9707-A0CF8D203F45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8032A-B404-C440-AF01-FB4EF8D19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17" name="WHO IS AMO?">
            <a:extLst>
              <a:ext uri="{FF2B5EF4-FFF2-40B4-BE49-F238E27FC236}">
                <a16:creationId xmlns:a16="http://schemas.microsoft.com/office/drawing/2014/main" id="{E673B9AE-EB24-2E4D-81C6-E4DFB67D1D48}"/>
              </a:ext>
            </a:extLst>
          </p:cNvPr>
          <p:cNvSpPr txBox="1"/>
          <p:nvPr/>
        </p:nvSpPr>
        <p:spPr>
          <a:xfrm>
            <a:off x="1771517" y="1689800"/>
            <a:ext cx="10384419" cy="145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Slide Headline</a:t>
            </a:r>
          </a:p>
        </p:txBody>
      </p:sp>
      <p:sp>
        <p:nvSpPr>
          <p:cNvPr id="18" name="WHO IS AMO?">
            <a:extLst>
              <a:ext uri="{FF2B5EF4-FFF2-40B4-BE49-F238E27FC236}">
                <a16:creationId xmlns:a16="http://schemas.microsoft.com/office/drawing/2014/main" id="{E5B253EC-F5CB-AC47-89C6-861628433162}"/>
              </a:ext>
            </a:extLst>
          </p:cNvPr>
          <p:cNvSpPr txBox="1"/>
          <p:nvPr/>
        </p:nvSpPr>
        <p:spPr>
          <a:xfrm>
            <a:off x="1771517" y="3519737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3" name="WHO IS AMO?">
            <a:extLst>
              <a:ext uri="{FF2B5EF4-FFF2-40B4-BE49-F238E27FC236}">
                <a16:creationId xmlns:a16="http://schemas.microsoft.com/office/drawing/2014/main" id="{5157A66F-B64A-AB44-BD13-C10244B97043}"/>
              </a:ext>
            </a:extLst>
          </p:cNvPr>
          <p:cNvSpPr txBox="1"/>
          <p:nvPr/>
        </p:nvSpPr>
        <p:spPr>
          <a:xfrm>
            <a:off x="15935170" y="230221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2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5D7E01D4-5A48-D44B-ABF8-75C498FD9CC5}"/>
              </a:ext>
            </a:extLst>
          </p:cNvPr>
          <p:cNvSpPr txBox="1"/>
          <p:nvPr/>
        </p:nvSpPr>
        <p:spPr>
          <a:xfrm>
            <a:off x="15935170" y="3037239"/>
            <a:ext cx="5713643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6" name="WHO IS AMO?">
            <a:extLst>
              <a:ext uri="{FF2B5EF4-FFF2-40B4-BE49-F238E27FC236}">
                <a16:creationId xmlns:a16="http://schemas.microsoft.com/office/drawing/2014/main" id="{DDC619CF-F2DA-8341-87F6-AB28BF9301AC}"/>
              </a:ext>
            </a:extLst>
          </p:cNvPr>
          <p:cNvSpPr txBox="1"/>
          <p:nvPr/>
        </p:nvSpPr>
        <p:spPr>
          <a:xfrm>
            <a:off x="10494511" y="9794505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0C428F6A-6A17-BC43-AA1A-F7B5992437F9}"/>
              </a:ext>
            </a:extLst>
          </p:cNvPr>
          <p:cNvSpPr txBox="1"/>
          <p:nvPr/>
        </p:nvSpPr>
        <p:spPr>
          <a:xfrm>
            <a:off x="8429395" y="10529534"/>
            <a:ext cx="5783686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48" name="WHO IS AMO?">
            <a:extLst>
              <a:ext uri="{FF2B5EF4-FFF2-40B4-BE49-F238E27FC236}">
                <a16:creationId xmlns:a16="http://schemas.microsoft.com/office/drawing/2014/main" id="{220BE1B3-C2AC-2A4E-89D7-A81E8C7DB51C}"/>
              </a:ext>
            </a:extLst>
          </p:cNvPr>
          <p:cNvSpPr txBox="1"/>
          <p:nvPr/>
        </p:nvSpPr>
        <p:spPr>
          <a:xfrm>
            <a:off x="10538810" y="4712300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4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F295207-1CF3-6B4E-9B3F-505E704FF398}"/>
              </a:ext>
            </a:extLst>
          </p:cNvPr>
          <p:cNvSpPr txBox="1"/>
          <p:nvPr/>
        </p:nvSpPr>
        <p:spPr>
          <a:xfrm>
            <a:off x="9213167" y="5447329"/>
            <a:ext cx="5044213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r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sp>
        <p:nvSpPr>
          <p:cNvPr id="50" name="WHO IS AMO?">
            <a:extLst>
              <a:ext uri="{FF2B5EF4-FFF2-40B4-BE49-F238E27FC236}">
                <a16:creationId xmlns:a16="http://schemas.microsoft.com/office/drawing/2014/main" id="{16D7F1AC-697B-1449-8DC1-F65492CB24EB}"/>
              </a:ext>
            </a:extLst>
          </p:cNvPr>
          <p:cNvSpPr txBox="1"/>
          <p:nvPr/>
        </p:nvSpPr>
        <p:spPr>
          <a:xfrm>
            <a:off x="15935170" y="7358597"/>
            <a:ext cx="3718570" cy="66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2800" b="1" cap="none" spc="0" dirty="0">
                <a:solidFill>
                  <a:srgbClr val="747474"/>
                </a:solidFill>
                <a:latin typeface="Avenir LT Std 65 Medium" panose="020B0503020203020204" pitchFamily="34" charset="0"/>
              </a:rPr>
              <a:t>SUBHEADLINE TEXT</a:t>
            </a:r>
          </a:p>
        </p:txBody>
      </p:sp>
      <p:sp>
        <p:nvSpPr>
          <p:cNvPr id="5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E5327F42-1024-8945-B702-CC1D2BBFA285}"/>
              </a:ext>
            </a:extLst>
          </p:cNvPr>
          <p:cNvSpPr txBox="1"/>
          <p:nvPr/>
        </p:nvSpPr>
        <p:spPr>
          <a:xfrm>
            <a:off x="15935170" y="8093626"/>
            <a:ext cx="3718570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62C55-821B-6F4E-89E5-C86F83813F67}"/>
              </a:ext>
            </a:extLst>
          </p:cNvPr>
          <p:cNvGrpSpPr/>
          <p:nvPr/>
        </p:nvGrpSpPr>
        <p:grpSpPr>
          <a:xfrm>
            <a:off x="15563283" y="1535964"/>
            <a:ext cx="2776220" cy="513667"/>
            <a:chOff x="16649700" y="1802815"/>
            <a:chExt cx="2776220" cy="5136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DA587D-EF60-CC41-88E7-CEFCF16726A6}"/>
                </a:ext>
              </a:extLst>
            </p:cNvPr>
            <p:cNvSpPr/>
            <p:nvPr/>
          </p:nvSpPr>
          <p:spPr>
            <a:xfrm>
              <a:off x="16649700" y="1802815"/>
              <a:ext cx="2509103" cy="513665"/>
            </a:xfrm>
            <a:prstGeom prst="rect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2E8638D5-D17E-8144-90A6-172EAC3FEAEF}"/>
                </a:ext>
              </a:extLst>
            </p:cNvPr>
            <p:cNvSpPr/>
            <p:nvPr/>
          </p:nvSpPr>
          <p:spPr>
            <a:xfrm rot="5400000">
              <a:off x="19035529" y="1926092"/>
              <a:ext cx="513665" cy="267116"/>
            </a:xfrm>
            <a:prstGeom prst="triangle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CD1B36-81EE-DB45-9630-A766449110EF}"/>
              </a:ext>
            </a:extLst>
          </p:cNvPr>
          <p:cNvGrpSpPr/>
          <p:nvPr/>
        </p:nvGrpSpPr>
        <p:grpSpPr>
          <a:xfrm>
            <a:off x="14550290" y="6465773"/>
            <a:ext cx="4910162" cy="513667"/>
            <a:chOff x="16649700" y="1802815"/>
            <a:chExt cx="2776220" cy="51366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DB5841-3D6C-034D-9ACC-01AAF0192C13}"/>
                </a:ext>
              </a:extLst>
            </p:cNvPr>
            <p:cNvSpPr/>
            <p:nvPr/>
          </p:nvSpPr>
          <p:spPr>
            <a:xfrm>
              <a:off x="16649700" y="1802815"/>
              <a:ext cx="2509103" cy="513665"/>
            </a:xfrm>
            <a:prstGeom prst="rect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41" name="Triangle 40">
              <a:extLst>
                <a:ext uri="{FF2B5EF4-FFF2-40B4-BE49-F238E27FC236}">
                  <a16:creationId xmlns:a16="http://schemas.microsoft.com/office/drawing/2014/main" id="{B6483B35-3EAF-E74C-B6E4-C7E11E26FFD3}"/>
                </a:ext>
              </a:extLst>
            </p:cNvPr>
            <p:cNvSpPr/>
            <p:nvPr/>
          </p:nvSpPr>
          <p:spPr>
            <a:xfrm rot="5400000">
              <a:off x="19035529" y="1926092"/>
              <a:ext cx="513665" cy="267116"/>
            </a:xfrm>
            <a:prstGeom prst="triangle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50013E-258E-9E46-B3B3-4BB608F479B1}"/>
              </a:ext>
            </a:extLst>
          </p:cNvPr>
          <p:cNvGrpSpPr/>
          <p:nvPr/>
        </p:nvGrpSpPr>
        <p:grpSpPr>
          <a:xfrm rot="10800000">
            <a:off x="11416577" y="8974711"/>
            <a:ext cx="3053842" cy="513667"/>
            <a:chOff x="16649700" y="1802815"/>
            <a:chExt cx="2776220" cy="51366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BE53C69-D83A-3549-AD14-B7CB7C209AD7}"/>
                </a:ext>
              </a:extLst>
            </p:cNvPr>
            <p:cNvSpPr/>
            <p:nvPr/>
          </p:nvSpPr>
          <p:spPr>
            <a:xfrm>
              <a:off x="16649700" y="1802815"/>
              <a:ext cx="2509103" cy="513665"/>
            </a:xfrm>
            <a:prstGeom prst="rect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282A3B06-7DFD-F24D-9E60-3F577E79C7F7}"/>
                </a:ext>
              </a:extLst>
            </p:cNvPr>
            <p:cNvSpPr/>
            <p:nvPr/>
          </p:nvSpPr>
          <p:spPr>
            <a:xfrm rot="5400000">
              <a:off x="19035529" y="1926092"/>
              <a:ext cx="513665" cy="267116"/>
            </a:xfrm>
            <a:prstGeom prst="triangle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228DC8-56CE-6148-A9DD-9BB5EC622748}"/>
              </a:ext>
            </a:extLst>
          </p:cNvPr>
          <p:cNvGrpSpPr/>
          <p:nvPr/>
        </p:nvGrpSpPr>
        <p:grpSpPr>
          <a:xfrm rot="10800000">
            <a:off x="10971284" y="3986061"/>
            <a:ext cx="3359226" cy="513667"/>
            <a:chOff x="16649700" y="1802815"/>
            <a:chExt cx="2776220" cy="51366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10B5962-8831-4344-A68B-452CF6937327}"/>
                </a:ext>
              </a:extLst>
            </p:cNvPr>
            <p:cNvSpPr/>
            <p:nvPr/>
          </p:nvSpPr>
          <p:spPr>
            <a:xfrm>
              <a:off x="16649700" y="1802815"/>
              <a:ext cx="2509103" cy="513665"/>
            </a:xfrm>
            <a:prstGeom prst="rect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7" name="Triangle 56">
              <a:extLst>
                <a:ext uri="{FF2B5EF4-FFF2-40B4-BE49-F238E27FC236}">
                  <a16:creationId xmlns:a16="http://schemas.microsoft.com/office/drawing/2014/main" id="{20528406-A837-4E43-A940-2B52971A5264}"/>
                </a:ext>
              </a:extLst>
            </p:cNvPr>
            <p:cNvSpPr/>
            <p:nvPr/>
          </p:nvSpPr>
          <p:spPr>
            <a:xfrm rot="5400000">
              <a:off x="19035529" y="1926092"/>
              <a:ext cx="513665" cy="267116"/>
            </a:xfrm>
            <a:prstGeom prst="triangle">
              <a:avLst/>
            </a:prstGeom>
            <a:solidFill>
              <a:srgbClr val="E8732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just" defTabSz="4572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>
                <a:ln>
                  <a:noFill/>
                </a:ln>
                <a:solidFill>
                  <a:srgbClr val="74747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EC0FAD8-8846-924A-9C21-EFB1A457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259" y="8457940"/>
            <a:ext cx="1542456" cy="15424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B1F40F-BF7C-FD4C-B36B-EF567D2A6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491" y="5943012"/>
            <a:ext cx="1542456" cy="15424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72D0EC-7C56-484F-942E-CE5E5AC0B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348" y="3454606"/>
            <a:ext cx="1542527" cy="15425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4A49E8D-5458-B240-8BF7-BE2FE45BF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348" y="1031551"/>
            <a:ext cx="1542528" cy="1542528"/>
          </a:xfrm>
          <a:prstGeom prst="rect">
            <a:avLst/>
          </a:prstGeom>
        </p:spPr>
      </p:pic>
      <p:sp>
        <p:nvSpPr>
          <p:cNvPr id="42" name="WHO IS AMO?">
            <a:extLst>
              <a:ext uri="{FF2B5EF4-FFF2-40B4-BE49-F238E27FC236}">
                <a16:creationId xmlns:a16="http://schemas.microsoft.com/office/drawing/2014/main" id="{FC106BE0-694A-0846-82A8-C13644F520D2}"/>
              </a:ext>
            </a:extLst>
          </p:cNvPr>
          <p:cNvSpPr txBox="1"/>
          <p:nvPr/>
        </p:nvSpPr>
        <p:spPr>
          <a:xfrm>
            <a:off x="15843715" y="1426236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APRIL 2021</a:t>
            </a:r>
          </a:p>
        </p:txBody>
      </p:sp>
      <p:sp>
        <p:nvSpPr>
          <p:cNvPr id="25" name="WHO IS AMO?">
            <a:extLst>
              <a:ext uri="{FF2B5EF4-FFF2-40B4-BE49-F238E27FC236}">
                <a16:creationId xmlns:a16="http://schemas.microsoft.com/office/drawing/2014/main" id="{5A32375D-A4B2-C848-BB7F-7D7AA585F1B3}"/>
              </a:ext>
            </a:extLst>
          </p:cNvPr>
          <p:cNvSpPr txBox="1"/>
          <p:nvPr/>
        </p:nvSpPr>
        <p:spPr>
          <a:xfrm>
            <a:off x="9619524" y="3880137"/>
            <a:ext cx="4670777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30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JANUARY 2021</a:t>
            </a:r>
          </a:p>
        </p:txBody>
      </p:sp>
      <p:sp>
        <p:nvSpPr>
          <p:cNvPr id="36" name="WHO IS AMO?">
            <a:extLst>
              <a:ext uri="{FF2B5EF4-FFF2-40B4-BE49-F238E27FC236}">
                <a16:creationId xmlns:a16="http://schemas.microsoft.com/office/drawing/2014/main" id="{2F7C1A7A-9C79-1840-B6F5-FD4F297452AE}"/>
              </a:ext>
            </a:extLst>
          </p:cNvPr>
          <p:cNvSpPr txBox="1"/>
          <p:nvPr/>
        </p:nvSpPr>
        <p:spPr>
          <a:xfrm>
            <a:off x="15884740" y="6368508"/>
            <a:ext cx="3994084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FEBRUARY 2021</a:t>
            </a:r>
          </a:p>
        </p:txBody>
      </p:sp>
      <p:sp>
        <p:nvSpPr>
          <p:cNvPr id="39" name="WHO IS AMO?">
            <a:extLst>
              <a:ext uri="{FF2B5EF4-FFF2-40B4-BE49-F238E27FC236}">
                <a16:creationId xmlns:a16="http://schemas.microsoft.com/office/drawing/2014/main" id="{CA94525E-E666-1D42-BC4F-46ECF956227E}"/>
              </a:ext>
            </a:extLst>
          </p:cNvPr>
          <p:cNvSpPr txBox="1"/>
          <p:nvPr/>
        </p:nvSpPr>
        <p:spPr>
          <a:xfrm>
            <a:off x="10346840" y="8845471"/>
            <a:ext cx="3994083" cy="69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 algn="r"/>
            <a:r>
              <a:rPr lang="en-US" sz="3000" b="1" cap="none" spc="0" dirty="0">
                <a:solidFill>
                  <a:schemeClr val="bg1"/>
                </a:solidFill>
                <a:latin typeface="Avenir LT Std 55 Roman" panose="020B0503020203020204" pitchFamily="34" charset="0"/>
              </a:rPr>
              <a:t>MARCH 2021</a:t>
            </a:r>
          </a:p>
        </p:txBody>
      </p:sp>
      <p:sp>
        <p:nvSpPr>
          <p:cNvPr id="61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D7D693BF-FD53-9C41-B420-D044359AC719}"/>
              </a:ext>
            </a:extLst>
          </p:cNvPr>
          <p:cNvSpPr txBox="1"/>
          <p:nvPr/>
        </p:nvSpPr>
        <p:spPr>
          <a:xfrm>
            <a:off x="1935650" y="5049880"/>
            <a:ext cx="5616689" cy="626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800" dirty="0" err="1"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800" dirty="0">
                <a:latin typeface="Avenir LT Std 45 Book" panose="020B0502020203020204" pitchFamily="34" charset="0"/>
                <a:sym typeface="AvenirLTStd-Light"/>
              </a:rPr>
              <a:t>. </a:t>
            </a:r>
          </a:p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endParaRPr lang="en-US" sz="2800" dirty="0">
              <a:latin typeface="Avenir LT Std 45 Book" panose="020B0502020203020204" pitchFamily="34" charset="0"/>
              <a:sym typeface="AvenirLTStd-Light"/>
            </a:endParaRPr>
          </a:p>
        </p:txBody>
      </p:sp>
    </p:spTree>
    <p:extLst>
      <p:ext uri="{BB962C8B-B14F-4D97-AF65-F5344CB8AC3E}">
        <p14:creationId xmlns:p14="http://schemas.microsoft.com/office/powerpoint/2010/main" val="2327456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A273F69-E01D-0143-B0BD-3D0A18D5AB84}"/>
              </a:ext>
            </a:extLst>
          </p:cNvPr>
          <p:cNvSpPr/>
          <p:nvPr/>
        </p:nvSpPr>
        <p:spPr>
          <a:xfrm>
            <a:off x="-351692" y="11157176"/>
            <a:ext cx="25512678" cy="1298726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16411" y="1875919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16411" y="4133293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90" y="5293975"/>
            <a:ext cx="11010110" cy="586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B7B5D6-1681-AF48-ACAA-31FBC75F8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10529" r="16441" b="10529"/>
          <a:stretch/>
        </p:blipFill>
        <p:spPr>
          <a:xfrm>
            <a:off x="20574000" y="0"/>
            <a:ext cx="3810000" cy="7955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3E05FE-552D-6F43-9BB0-C8C0E066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3586" r="10011" b="-3586"/>
          <a:stretch/>
        </p:blipFill>
        <p:spPr>
          <a:xfrm>
            <a:off x="20574000" y="8240723"/>
            <a:ext cx="3810000" cy="7955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40E628-7FDF-5942-9F69-817813954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-23540" r="7220" b="23540"/>
          <a:stretch/>
        </p:blipFill>
        <p:spPr>
          <a:xfrm>
            <a:off x="16440912" y="-2157984"/>
            <a:ext cx="3810000" cy="7955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1A33A6-AFA5-0B4A-A81D-FA20D4E074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t="12507" r="19596" b="-1484"/>
          <a:stretch/>
        </p:blipFill>
        <p:spPr>
          <a:xfrm>
            <a:off x="16440912" y="6082739"/>
            <a:ext cx="3810000" cy="79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81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A273F69-E01D-0143-B0BD-3D0A18D5AB84}"/>
              </a:ext>
            </a:extLst>
          </p:cNvPr>
          <p:cNvSpPr/>
          <p:nvPr/>
        </p:nvSpPr>
        <p:spPr>
          <a:xfrm>
            <a:off x="-351692" y="11157176"/>
            <a:ext cx="25512678" cy="1298726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E123B4-6DC5-F843-A144-C66E1BFB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0524" r="15064" b="44485"/>
          <a:stretch/>
        </p:blipFill>
        <p:spPr>
          <a:xfrm>
            <a:off x="6902337" y="8458200"/>
            <a:ext cx="17481663" cy="54562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1A33A6-AFA5-0B4A-A81D-FA20D4E07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t="10638" r="19596" b="385"/>
          <a:stretch/>
        </p:blipFill>
        <p:spPr>
          <a:xfrm>
            <a:off x="0" y="-7660"/>
            <a:ext cx="6667500" cy="13922076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7785450" y="1875919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7785450" y="3659372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7863728" y="4820054"/>
            <a:ext cx="15287883" cy="266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Fusce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posuere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magna sed pulvinar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ultricies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purus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lectus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malesuada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libero,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commodo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magna eros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quis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9BE5C-4616-C840-983B-4D41E2144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506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4A90EF5-BC19-D749-9C2D-3C8920407BE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6869"/>
          <a:stretch/>
        </p:blipFill>
        <p:spPr>
          <a:xfrm>
            <a:off x="0" y="-3915"/>
            <a:ext cx="6085133" cy="457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9A58CF-AEB5-5349-83C5-B21BB076CCF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5" b="28567"/>
          <a:stretch/>
        </p:blipFill>
        <p:spPr>
          <a:xfrm>
            <a:off x="12224084" y="-3915"/>
            <a:ext cx="6085133" cy="457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90AF29-E0AE-B449-B749-B7E67605688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6" b="20308"/>
          <a:stretch/>
        </p:blipFill>
        <p:spPr>
          <a:xfrm>
            <a:off x="6112042" y="4616212"/>
            <a:ext cx="6085133" cy="4572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C87226-5617-D448-A801-5CF8B61E63D8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0777" r="-603" b="39133"/>
          <a:stretch/>
        </p:blipFill>
        <p:spPr>
          <a:xfrm>
            <a:off x="18336126" y="4616212"/>
            <a:ext cx="6085133" cy="4572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783A24-5097-954A-B7ED-44E9E1944C01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b="32596"/>
          <a:stretch/>
        </p:blipFill>
        <p:spPr>
          <a:xfrm>
            <a:off x="0" y="9236339"/>
            <a:ext cx="6085133" cy="4572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328D81-B245-AB4D-A8B2-1D626521E10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29541" r="-573" b="14109"/>
          <a:stretch/>
        </p:blipFill>
        <p:spPr>
          <a:xfrm>
            <a:off x="12224084" y="9236339"/>
            <a:ext cx="6085133" cy="4572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F2154D5-60C3-584A-9097-AAE1FFFBB4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217"/>
          <a:stretch/>
        </p:blipFill>
        <p:spPr>
          <a:xfrm>
            <a:off x="23295220" y="12672718"/>
            <a:ext cx="799841" cy="763394"/>
          </a:xfrm>
          <a:prstGeom prst="rect">
            <a:avLst/>
          </a:prstGeom>
        </p:spPr>
      </p:pic>
      <p:sp>
        <p:nvSpPr>
          <p:cNvPr id="37" name="WHO IS AMO?">
            <a:extLst>
              <a:ext uri="{FF2B5EF4-FFF2-40B4-BE49-F238E27FC236}">
                <a16:creationId xmlns:a16="http://schemas.microsoft.com/office/drawing/2014/main" id="{46B2C22B-C378-5348-B4B6-6308BFF50AE9}"/>
              </a:ext>
            </a:extLst>
          </p:cNvPr>
          <p:cNvSpPr txBox="1"/>
          <p:nvPr/>
        </p:nvSpPr>
        <p:spPr>
          <a:xfrm>
            <a:off x="504162" y="5529048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38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1450388-B12E-E04F-980B-58DDC058C064}"/>
              </a:ext>
            </a:extLst>
          </p:cNvPr>
          <p:cNvSpPr txBox="1"/>
          <p:nvPr/>
        </p:nvSpPr>
        <p:spPr>
          <a:xfrm>
            <a:off x="504163" y="6367155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39" name="WHO IS AMO?">
            <a:extLst>
              <a:ext uri="{FF2B5EF4-FFF2-40B4-BE49-F238E27FC236}">
                <a16:creationId xmlns:a16="http://schemas.microsoft.com/office/drawing/2014/main" id="{66223405-0BD5-BD40-9795-CEDC29534754}"/>
              </a:ext>
            </a:extLst>
          </p:cNvPr>
          <p:cNvSpPr txBox="1"/>
          <p:nvPr/>
        </p:nvSpPr>
        <p:spPr>
          <a:xfrm>
            <a:off x="6606178" y="926568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40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3E77B1-295C-224B-8F1A-CFD08C88FBF2}"/>
              </a:ext>
            </a:extLst>
          </p:cNvPr>
          <p:cNvSpPr txBox="1"/>
          <p:nvPr/>
        </p:nvSpPr>
        <p:spPr>
          <a:xfrm>
            <a:off x="6606179" y="1764675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41" name="WHO IS AMO?">
            <a:extLst>
              <a:ext uri="{FF2B5EF4-FFF2-40B4-BE49-F238E27FC236}">
                <a16:creationId xmlns:a16="http://schemas.microsoft.com/office/drawing/2014/main" id="{B33D92F5-7AC4-074A-B57C-142E33C58808}"/>
              </a:ext>
            </a:extLst>
          </p:cNvPr>
          <p:cNvSpPr txBox="1"/>
          <p:nvPr/>
        </p:nvSpPr>
        <p:spPr>
          <a:xfrm>
            <a:off x="6606178" y="10143720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4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EFE05CB-AF18-4A4A-B723-CA7D9BB47B0B}"/>
              </a:ext>
            </a:extLst>
          </p:cNvPr>
          <p:cNvSpPr txBox="1"/>
          <p:nvPr/>
        </p:nvSpPr>
        <p:spPr>
          <a:xfrm>
            <a:off x="6606179" y="10981827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43" name="WHO IS AMO?">
            <a:extLst>
              <a:ext uri="{FF2B5EF4-FFF2-40B4-BE49-F238E27FC236}">
                <a16:creationId xmlns:a16="http://schemas.microsoft.com/office/drawing/2014/main" id="{71AB99A7-3C90-C546-B657-2D42D4CDD2EB}"/>
              </a:ext>
            </a:extLst>
          </p:cNvPr>
          <p:cNvSpPr txBox="1"/>
          <p:nvPr/>
        </p:nvSpPr>
        <p:spPr>
          <a:xfrm>
            <a:off x="12683970" y="5529048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44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50BE2C13-9DD7-F644-9FD0-C002FF02B019}"/>
              </a:ext>
            </a:extLst>
          </p:cNvPr>
          <p:cNvSpPr txBox="1"/>
          <p:nvPr/>
        </p:nvSpPr>
        <p:spPr>
          <a:xfrm>
            <a:off x="12683971" y="6367155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45" name="WHO IS AMO?">
            <a:extLst>
              <a:ext uri="{FF2B5EF4-FFF2-40B4-BE49-F238E27FC236}">
                <a16:creationId xmlns:a16="http://schemas.microsoft.com/office/drawing/2014/main" id="{DB7E8FC8-CE0C-D249-BF3C-8FD1DB0FA8DD}"/>
              </a:ext>
            </a:extLst>
          </p:cNvPr>
          <p:cNvSpPr txBox="1"/>
          <p:nvPr/>
        </p:nvSpPr>
        <p:spPr>
          <a:xfrm>
            <a:off x="18785986" y="926568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46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DFDDA4E-0834-6D49-ABB5-20AE1F10D724}"/>
              </a:ext>
            </a:extLst>
          </p:cNvPr>
          <p:cNvSpPr txBox="1"/>
          <p:nvPr/>
        </p:nvSpPr>
        <p:spPr>
          <a:xfrm>
            <a:off x="18785987" y="1764675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47" name="WHO IS AMO?">
            <a:extLst>
              <a:ext uri="{FF2B5EF4-FFF2-40B4-BE49-F238E27FC236}">
                <a16:creationId xmlns:a16="http://schemas.microsoft.com/office/drawing/2014/main" id="{98BA2EDE-9C03-4849-8C1A-547200E39283}"/>
              </a:ext>
            </a:extLst>
          </p:cNvPr>
          <p:cNvSpPr txBox="1"/>
          <p:nvPr/>
        </p:nvSpPr>
        <p:spPr>
          <a:xfrm>
            <a:off x="18785986" y="10143720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rgbClr val="E87324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48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75CA2EFD-5608-4E42-B468-0CD5E1BCDE4A}"/>
              </a:ext>
            </a:extLst>
          </p:cNvPr>
          <p:cNvSpPr txBox="1"/>
          <p:nvPr/>
        </p:nvSpPr>
        <p:spPr>
          <a:xfrm>
            <a:off x="18785987" y="10981827"/>
            <a:ext cx="5370858" cy="15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9538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56E05FC-192D-824E-911F-34E70F9BA9AC}"/>
              </a:ext>
            </a:extLst>
          </p:cNvPr>
          <p:cNvSpPr/>
          <p:nvPr/>
        </p:nvSpPr>
        <p:spPr>
          <a:xfrm rot="5400000">
            <a:off x="10814631" y="164922"/>
            <a:ext cx="15410691" cy="12337650"/>
          </a:xfrm>
          <a:prstGeom prst="rect">
            <a:avLst/>
          </a:prstGeom>
          <a:solidFill>
            <a:srgbClr val="E8732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94691" y="2068862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90" y="4330261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25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3C0063D4-F216-A041-9643-560AAAFF605C}"/>
              </a:ext>
            </a:extLst>
          </p:cNvPr>
          <p:cNvSpPr txBox="1"/>
          <p:nvPr/>
        </p:nvSpPr>
        <p:spPr>
          <a:xfrm>
            <a:off x="1994690" y="5470899"/>
            <a:ext cx="8368510" cy="3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urna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954A2-D35B-4740-94B3-090605F89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 b="1978"/>
          <a:stretch/>
        </p:blipFill>
        <p:spPr>
          <a:xfrm flipH="1">
            <a:off x="12351153" y="23183"/>
            <a:ext cx="5878709" cy="6840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580D9-637F-4C4F-81B5-FEEECB85D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6367"/>
          <a:stretch/>
        </p:blipFill>
        <p:spPr>
          <a:xfrm flipH="1">
            <a:off x="18256653" y="6843083"/>
            <a:ext cx="5878709" cy="6840173"/>
          </a:xfrm>
          <a:prstGeom prst="rect">
            <a:avLst/>
          </a:prstGeom>
        </p:spPr>
      </p:pic>
      <p:sp>
        <p:nvSpPr>
          <p:cNvPr id="18" name="WHO IS AMO?">
            <a:extLst>
              <a:ext uri="{FF2B5EF4-FFF2-40B4-BE49-F238E27FC236}">
                <a16:creationId xmlns:a16="http://schemas.microsoft.com/office/drawing/2014/main" id="{592622F5-A968-CA46-A0B4-D07B899390F8}"/>
              </a:ext>
            </a:extLst>
          </p:cNvPr>
          <p:cNvSpPr txBox="1"/>
          <p:nvPr/>
        </p:nvSpPr>
        <p:spPr>
          <a:xfrm>
            <a:off x="13179846" y="8177667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19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C7AD9796-C9C8-7644-941A-069BB220B620}"/>
              </a:ext>
            </a:extLst>
          </p:cNvPr>
          <p:cNvSpPr txBox="1"/>
          <p:nvPr/>
        </p:nvSpPr>
        <p:spPr>
          <a:xfrm>
            <a:off x="13179847" y="9015774"/>
            <a:ext cx="4163675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  <p:sp>
        <p:nvSpPr>
          <p:cNvPr id="21" name="WHO IS AMO?">
            <a:extLst>
              <a:ext uri="{FF2B5EF4-FFF2-40B4-BE49-F238E27FC236}">
                <a16:creationId xmlns:a16="http://schemas.microsoft.com/office/drawing/2014/main" id="{DFCF036D-FE9A-DF44-8594-4ACF4F957801}"/>
              </a:ext>
            </a:extLst>
          </p:cNvPr>
          <p:cNvSpPr txBox="1"/>
          <p:nvPr/>
        </p:nvSpPr>
        <p:spPr>
          <a:xfrm>
            <a:off x="19307193" y="1717053"/>
            <a:ext cx="5076807" cy="692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3000" cap="none" spc="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SUBHEADLINE</a:t>
            </a:r>
          </a:p>
        </p:txBody>
      </p:sp>
      <p:sp>
        <p:nvSpPr>
          <p:cNvPr id="22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B6F797F2-0C73-7948-A50F-78E647825E67}"/>
              </a:ext>
            </a:extLst>
          </p:cNvPr>
          <p:cNvSpPr txBox="1"/>
          <p:nvPr/>
        </p:nvSpPr>
        <p:spPr>
          <a:xfrm>
            <a:off x="19307194" y="2555160"/>
            <a:ext cx="4163675" cy="203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Maecenas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porttitor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congue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massa</a:t>
            </a:r>
            <a:r>
              <a:rPr lang="en-US" sz="2400" dirty="0">
                <a:solidFill>
                  <a:schemeClr val="bg1"/>
                </a:solidFill>
                <a:latin typeface="Avenir LT Std 45 Book" panose="020B0502020203020204" pitchFamily="34" charset="0"/>
                <a:sym typeface="AvenirLTStd-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16979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158281-E5BA-6848-9DE3-01885C59D9D1}"/>
              </a:ext>
            </a:extLst>
          </p:cNvPr>
          <p:cNvSpPr/>
          <p:nvPr/>
        </p:nvSpPr>
        <p:spPr>
          <a:xfrm>
            <a:off x="-457200" y="9001002"/>
            <a:ext cx="25618186" cy="3302500"/>
          </a:xfrm>
          <a:prstGeom prst="rect">
            <a:avLst/>
          </a:prstGeom>
          <a:solidFill>
            <a:srgbClr val="11B3C4">
              <a:alpha val="7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AA9509-648B-0F40-B00A-DEBC2AF1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17"/>
          <a:stretch/>
        </p:blipFill>
        <p:spPr>
          <a:xfrm>
            <a:off x="329712" y="12672718"/>
            <a:ext cx="799841" cy="763394"/>
          </a:xfrm>
          <a:prstGeom prst="rect">
            <a:avLst/>
          </a:prstGeom>
        </p:spPr>
      </p:pic>
      <p:sp>
        <p:nvSpPr>
          <p:cNvPr id="23" name="WHO IS AMO?">
            <a:extLst>
              <a:ext uri="{FF2B5EF4-FFF2-40B4-BE49-F238E27FC236}">
                <a16:creationId xmlns:a16="http://schemas.microsoft.com/office/drawing/2014/main" id="{4B6756DF-57CA-1844-A116-A0D305F22D9E}"/>
              </a:ext>
            </a:extLst>
          </p:cNvPr>
          <p:cNvSpPr txBox="1"/>
          <p:nvPr/>
        </p:nvSpPr>
        <p:spPr>
          <a:xfrm>
            <a:off x="1994691" y="2068862"/>
            <a:ext cx="9893716" cy="137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cap="none" spc="0" dirty="0">
                <a:solidFill>
                  <a:srgbClr val="E87324"/>
                </a:solidFill>
                <a:latin typeface="Avenir LT Std 55 Roman" panose="020B0503020203020204" pitchFamily="34" charset="0"/>
              </a:rPr>
              <a:t>Headline</a:t>
            </a:r>
          </a:p>
        </p:txBody>
      </p:sp>
      <p:sp>
        <p:nvSpPr>
          <p:cNvPr id="24" name="WHO IS AMO?">
            <a:extLst>
              <a:ext uri="{FF2B5EF4-FFF2-40B4-BE49-F238E27FC236}">
                <a16:creationId xmlns:a16="http://schemas.microsoft.com/office/drawing/2014/main" id="{CBE74295-FA14-7F47-8CFC-13725B604216}"/>
              </a:ext>
            </a:extLst>
          </p:cNvPr>
          <p:cNvSpPr txBox="1"/>
          <p:nvPr/>
        </p:nvSpPr>
        <p:spPr>
          <a:xfrm>
            <a:off x="1994690" y="3443270"/>
            <a:ext cx="7665310" cy="874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>
            <a:lvl1pPr algn="l">
              <a:defRPr sz="4700" cap="all" spc="376">
                <a:solidFill>
                  <a:srgbClr val="E77324"/>
                </a:solidFill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</a:lstStyle>
          <a:p>
            <a:r>
              <a:rPr lang="en-US" sz="4000" cap="none" spc="0" dirty="0">
                <a:solidFill>
                  <a:schemeClr val="tx1"/>
                </a:solidFill>
                <a:latin typeface="Avenir LT Std 35 Light" panose="020B0402020203020204" pitchFamily="34" charset="0"/>
              </a:rPr>
              <a:t>SUBHEADLINE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EBF53E-EA91-E74F-8157-B68344877E3E}"/>
              </a:ext>
            </a:extLst>
          </p:cNvPr>
          <p:cNvSpPr/>
          <p:nvPr/>
        </p:nvSpPr>
        <p:spPr>
          <a:xfrm>
            <a:off x="-7481470" y="-5827964"/>
            <a:ext cx="9013414" cy="9013414"/>
          </a:xfrm>
          <a:prstGeom prst="ellipse">
            <a:avLst/>
          </a:prstGeom>
          <a:noFill/>
          <a:ln w="635000" cap="flat">
            <a:solidFill>
              <a:srgbClr val="11B3C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AB1B1-1884-D94E-9FA7-D04ABCECD1DC}"/>
              </a:ext>
            </a:extLst>
          </p:cNvPr>
          <p:cNvSpPr/>
          <p:nvPr/>
        </p:nvSpPr>
        <p:spPr>
          <a:xfrm>
            <a:off x="-6253506" y="-7210599"/>
            <a:ext cx="9013414" cy="9013414"/>
          </a:xfrm>
          <a:prstGeom prst="ellipse">
            <a:avLst/>
          </a:prstGeom>
          <a:noFill/>
          <a:ln w="635000" cap="flat">
            <a:solidFill>
              <a:srgbClr val="E87324">
                <a:alpha val="70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747474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14C5E-5B53-7A4B-B8CA-01DFB186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17864" r="7460" b="34031"/>
          <a:stretch/>
        </p:blipFill>
        <p:spPr>
          <a:xfrm>
            <a:off x="1994690" y="6858000"/>
            <a:ext cx="16725395" cy="6858000"/>
          </a:xfrm>
          <a:prstGeom prst="rect">
            <a:avLst/>
          </a:prstGeom>
        </p:spPr>
      </p:pic>
      <p:sp>
        <p:nvSpPr>
          <p:cNvPr id="17" name="AMOpportunities works with academic institutions, teaching hospitals, and leading high-quality health care systems to provide international medical students and graduates with clinical rotations in the U.S.…">
            <a:extLst>
              <a:ext uri="{FF2B5EF4-FFF2-40B4-BE49-F238E27FC236}">
                <a16:creationId xmlns:a16="http://schemas.microsoft.com/office/drawing/2014/main" id="{FDF82845-D68E-524E-A388-AD9D7265FA61}"/>
              </a:ext>
            </a:extLst>
          </p:cNvPr>
          <p:cNvSpPr txBox="1"/>
          <p:nvPr/>
        </p:nvSpPr>
        <p:spPr>
          <a:xfrm>
            <a:off x="1994690" y="4680086"/>
            <a:ext cx="16407610" cy="202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4" tIns="71434" rIns="71434" bIns="71434">
            <a:spAutoFit/>
          </a:bodyPr>
          <a:lstStyle/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. Lorem ipsum dolor sit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amet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consectetuer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adipiscing</a:t>
            </a:r>
            <a:r>
              <a:rPr lang="en-US" sz="3200" dirty="0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LT Std 45 Book" panose="020B0502020203020204" pitchFamily="34" charset="0"/>
                <a:sym typeface="AvenirLTStd-Light"/>
              </a:rPr>
              <a:t>elit</a:t>
            </a: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  <a:p>
            <a:pPr algn="l">
              <a:defRPr sz="2700">
                <a:latin typeface="AvenirLTStd-Light"/>
                <a:ea typeface="AvenirLTStd-Light"/>
                <a:cs typeface="AvenirLTStd-Light"/>
                <a:sym typeface="AvenirLTStd-Light"/>
              </a:defRPr>
            </a:pPr>
            <a:endParaRPr lang="en-US" sz="3200" dirty="0">
              <a:solidFill>
                <a:schemeClr val="tx1"/>
              </a:solidFill>
              <a:latin typeface="Avenir LT Std 45 Book" panose="020B0502020203020204" pitchFamily="34" charset="0"/>
              <a:sym typeface="AvenirLTStd-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95C5E3-ABA7-F740-992D-AEB05783A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 r="7550" b="228"/>
          <a:stretch/>
        </p:blipFill>
        <p:spPr>
          <a:xfrm>
            <a:off x="18985476" y="7543800"/>
            <a:ext cx="4747720" cy="6172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63F63D-4BA8-0F47-9A15-DEF4FB2A5C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5" t="14304" r="3377" b="11649"/>
          <a:stretch/>
        </p:blipFill>
        <p:spPr>
          <a:xfrm>
            <a:off x="18985476" y="-252248"/>
            <a:ext cx="4747720" cy="75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15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747474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27C041E0A28940817EB10F0485EC40" ma:contentTypeVersion="16" ma:contentTypeDescription="Create a new document." ma:contentTypeScope="" ma:versionID="3d04b53aad89870a6255950061738b05">
  <xsd:schema xmlns:xsd="http://www.w3.org/2001/XMLSchema" xmlns:xs="http://www.w3.org/2001/XMLSchema" xmlns:p="http://schemas.microsoft.com/office/2006/metadata/properties" xmlns:ns2="8705e2eb-bf38-448a-95b8-972480a8ecae" xmlns:ns3="968415f5-81aa-4b4d-863b-c621ff51b944" targetNamespace="http://schemas.microsoft.com/office/2006/metadata/properties" ma:root="true" ma:fieldsID="3700d7acc8597d824041b59ed8723cc3" ns2:_="" ns3:_="">
    <xsd:import namespace="8705e2eb-bf38-448a-95b8-972480a8ecae"/>
    <xsd:import namespace="968415f5-81aa-4b4d-863b-c621ff51b9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5e2eb-bf38-448a-95b8-972480a8ec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415f5-81aa-4b4d-863b-c621ff51b9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ic" ma:index="23" nillable="true" ma:displayName="pic" ma:format="Image" ma:internalName="pic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 xmlns="968415f5-81aa-4b4d-863b-c621ff51b944">
      <Url xsi:nil="true"/>
      <Description xsi:nil="true"/>
    </pic>
  </documentManagement>
</p:properties>
</file>

<file path=customXml/itemProps1.xml><?xml version="1.0" encoding="utf-8"?>
<ds:datastoreItem xmlns:ds="http://schemas.openxmlformats.org/officeDocument/2006/customXml" ds:itemID="{732CA023-43EC-4D01-9FE7-B43110ABFC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6EB6F3-DC0C-47EB-B011-F4CAB103AF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5e2eb-bf38-448a-95b8-972480a8ecae"/>
    <ds:schemaRef ds:uri="968415f5-81aa-4b4d-863b-c621ff51b9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9EE097-9C0D-4059-BDD6-E8C3F8A4A6CD}">
  <ds:schemaRefs>
    <ds:schemaRef ds:uri="http://schemas.microsoft.com/office/2006/metadata/properties"/>
    <ds:schemaRef ds:uri="http://schemas.microsoft.com/office/infopath/2007/PartnerControls"/>
    <ds:schemaRef ds:uri="968415f5-81aa-4b4d-863b-c621ff51b94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11510</TotalTime>
  <Words>1964</Words>
  <Application>Microsoft Macintosh PowerPoint</Application>
  <PresentationFormat>Custom</PresentationFormat>
  <Paragraphs>281</Paragraphs>
  <Slides>40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Avenir LT Std 35 Light</vt:lpstr>
      <vt:lpstr>Avenir LT Std 45 Book</vt:lpstr>
      <vt:lpstr>Avenir LT Std 55 Roman</vt:lpstr>
      <vt:lpstr>Avenir LT Std 65 Medium</vt:lpstr>
      <vt:lpstr>AvenirLTStd-Light</vt:lpstr>
      <vt:lpstr>AvenirLTStd-LightOblique</vt:lpstr>
      <vt:lpstr>Calibri</vt:lpstr>
      <vt:lpstr>Helvetica</vt:lpstr>
      <vt:lpstr>Helvetica Neue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Trevick</dc:creator>
  <cp:lastModifiedBy>Annalisa Baranowski</cp:lastModifiedBy>
  <cp:revision>237</cp:revision>
  <cp:lastPrinted>2020-11-10T18:45:05Z</cp:lastPrinted>
  <dcterms:modified xsi:type="dcterms:W3CDTF">2021-07-23T18:49:42Z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0x0101000927C041E0A28940817EB10F0485EC40</vt:lpwstr>
  </property>
</Properties>
</file>